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8.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9.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0.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1.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12.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3.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6" r:id="rId4"/>
    <p:sldMasterId id="2147483838" r:id="rId5"/>
    <p:sldMasterId id="2147483851" r:id="rId6"/>
    <p:sldMasterId id="2147483878" r:id="rId7"/>
    <p:sldMasterId id="2147483906" r:id="rId8"/>
    <p:sldMasterId id="2147483933" r:id="rId9"/>
    <p:sldMasterId id="2147483961" r:id="rId10"/>
    <p:sldMasterId id="2147483989" r:id="rId11"/>
    <p:sldMasterId id="2147484017" r:id="rId12"/>
    <p:sldMasterId id="2147484045" r:id="rId13"/>
    <p:sldMasterId id="2147484073" r:id="rId14"/>
  </p:sldMasterIdLst>
  <p:notesMasterIdLst>
    <p:notesMasterId r:id="rId87"/>
  </p:notesMasterIdLst>
  <p:handoutMasterIdLst>
    <p:handoutMasterId r:id="rId88"/>
  </p:handoutMasterIdLst>
  <p:sldIdLst>
    <p:sldId id="863" r:id="rId15"/>
    <p:sldId id="948" r:id="rId16"/>
    <p:sldId id="957" r:id="rId17"/>
    <p:sldId id="899" r:id="rId18"/>
    <p:sldId id="803" r:id="rId19"/>
    <p:sldId id="804" r:id="rId20"/>
    <p:sldId id="864" r:id="rId21"/>
    <p:sldId id="865" r:id="rId22"/>
    <p:sldId id="918" r:id="rId23"/>
    <p:sldId id="807" r:id="rId24"/>
    <p:sldId id="806" r:id="rId25"/>
    <p:sldId id="927" r:id="rId26"/>
    <p:sldId id="922" r:id="rId27"/>
    <p:sldId id="969" r:id="rId28"/>
    <p:sldId id="973" r:id="rId29"/>
    <p:sldId id="974" r:id="rId30"/>
    <p:sldId id="975" r:id="rId31"/>
    <p:sldId id="977" r:id="rId32"/>
    <p:sldId id="970" r:id="rId33"/>
    <p:sldId id="971" r:id="rId34"/>
    <p:sldId id="972" r:id="rId35"/>
    <p:sldId id="924" r:id="rId36"/>
    <p:sldId id="926" r:id="rId37"/>
    <p:sldId id="925" r:id="rId38"/>
    <p:sldId id="978" r:id="rId39"/>
    <p:sldId id="979" r:id="rId40"/>
    <p:sldId id="939" r:id="rId41"/>
    <p:sldId id="870" r:id="rId42"/>
    <p:sldId id="962" r:id="rId43"/>
    <p:sldId id="959" r:id="rId44"/>
    <p:sldId id="891" r:id="rId45"/>
    <p:sldId id="919" r:id="rId46"/>
    <p:sldId id="950" r:id="rId47"/>
    <p:sldId id="930" r:id="rId48"/>
    <p:sldId id="931" r:id="rId49"/>
    <p:sldId id="932" r:id="rId50"/>
    <p:sldId id="934" r:id="rId51"/>
    <p:sldId id="935" r:id="rId52"/>
    <p:sldId id="920" r:id="rId53"/>
    <p:sldId id="921" r:id="rId54"/>
    <p:sldId id="936" r:id="rId55"/>
    <p:sldId id="843" r:id="rId56"/>
    <p:sldId id="946" r:id="rId57"/>
    <p:sldId id="941" r:id="rId58"/>
    <p:sldId id="844" r:id="rId59"/>
    <p:sldId id="945" r:id="rId60"/>
    <p:sldId id="869" r:id="rId61"/>
    <p:sldId id="845" r:id="rId62"/>
    <p:sldId id="846" r:id="rId63"/>
    <p:sldId id="847" r:id="rId64"/>
    <p:sldId id="878" r:id="rId65"/>
    <p:sldId id="879" r:id="rId66"/>
    <p:sldId id="880" r:id="rId67"/>
    <p:sldId id="881" r:id="rId68"/>
    <p:sldId id="882" r:id="rId69"/>
    <p:sldId id="883" r:id="rId70"/>
    <p:sldId id="884" r:id="rId71"/>
    <p:sldId id="886" r:id="rId72"/>
    <p:sldId id="889" r:id="rId73"/>
    <p:sldId id="893" r:id="rId74"/>
    <p:sldId id="853" r:id="rId75"/>
    <p:sldId id="937" r:id="rId76"/>
    <p:sldId id="938" r:id="rId77"/>
    <p:sldId id="943" r:id="rId78"/>
    <p:sldId id="834" r:id="rId79"/>
    <p:sldId id="897" r:id="rId80"/>
    <p:sldId id="958" r:id="rId81"/>
    <p:sldId id="961" r:id="rId82"/>
    <p:sldId id="960" r:id="rId83"/>
    <p:sldId id="944" r:id="rId84"/>
    <p:sldId id="980" r:id="rId85"/>
    <p:sldId id="867" r:id="rId86"/>
  </p:sldIdLst>
  <p:sldSz cx="12187238" cy="6859588"/>
  <p:notesSz cx="6858000" cy="9144000"/>
  <p:embeddedFontLst>
    <p:embeddedFont>
      <p:font typeface="Candara" panose="020E0502030303020204" pitchFamily="34" charset="0"/>
      <p:regular r:id="rId89"/>
      <p:bold r:id="rId90"/>
      <p:italic r:id="rId91"/>
      <p:boldItalic r:id="rId92"/>
    </p:embeddedFont>
    <p:embeddedFont>
      <p:font typeface="Segoe Light" panose="020B0604020202020204" charset="0"/>
      <p:regular r:id="rId93"/>
      <p:italic r:id="rId94"/>
    </p:embeddedFont>
    <p:embeddedFont>
      <p:font typeface="Segoe UI Light" panose="020B0502040204020203" pitchFamily="34" charset="0"/>
      <p:regular r:id="rId95"/>
    </p:embeddedFont>
    <p:embeddedFont>
      <p:font typeface="Helvetica" panose="020B0604020202020204" pitchFamily="34" charset="0"/>
      <p:regular r:id="rId96"/>
      <p:bold r:id="rId97"/>
      <p:italic r:id="rId98"/>
      <p:boldItalic r:id="rId99"/>
    </p:embeddedFont>
    <p:embeddedFont>
      <p:font typeface="Segoe UI" panose="020B0502040204020203" pitchFamily="34" charset="0"/>
      <p:regular r:id="rId100"/>
      <p:bold r:id="rId101"/>
      <p:italic r:id="rId102"/>
      <p:boldItalic r:id="rId103"/>
    </p:embeddedFont>
    <p:embeddedFont>
      <p:font typeface="Andy" panose="03080602030302030203" pitchFamily="66" charset="0"/>
      <p:bold r:id="rId104"/>
    </p:embeddedFont>
    <p:embeddedFont>
      <p:font typeface="Consolas" panose="020B0609020204030204" pitchFamily="49" charset="0"/>
      <p:regular r:id="rId105"/>
      <p:bold r:id="rId106"/>
      <p:italic r:id="rId107"/>
      <p:boldItalic r:id="rId108"/>
    </p:embeddedFont>
  </p:embeddedFontLst>
  <p:defaultTextStyle>
    <a:defPPr>
      <a:defRPr lang="en-US"/>
    </a:defPPr>
    <a:lvl1pPr marL="0" algn="l" defTabSz="1108491" rtl="0" eaLnBrk="1" latinLnBrk="0" hangingPunct="1">
      <a:defRPr sz="2100" kern="1200">
        <a:solidFill>
          <a:schemeClr val="tx1"/>
        </a:solidFill>
        <a:latin typeface="+mn-lt"/>
        <a:ea typeface="+mn-ea"/>
        <a:cs typeface="+mn-cs"/>
      </a:defRPr>
    </a:lvl1pPr>
    <a:lvl2pPr marL="554220" algn="l" defTabSz="1108491" rtl="0" eaLnBrk="1" latinLnBrk="0" hangingPunct="1">
      <a:defRPr sz="2100" kern="1200">
        <a:solidFill>
          <a:schemeClr val="tx1"/>
        </a:solidFill>
        <a:latin typeface="+mn-lt"/>
        <a:ea typeface="+mn-ea"/>
        <a:cs typeface="+mn-cs"/>
      </a:defRPr>
    </a:lvl2pPr>
    <a:lvl3pPr marL="1108491" algn="l" defTabSz="1108491" rtl="0" eaLnBrk="1" latinLnBrk="0" hangingPunct="1">
      <a:defRPr sz="2100" kern="1200">
        <a:solidFill>
          <a:schemeClr val="tx1"/>
        </a:solidFill>
        <a:latin typeface="+mn-lt"/>
        <a:ea typeface="+mn-ea"/>
        <a:cs typeface="+mn-cs"/>
      </a:defRPr>
    </a:lvl3pPr>
    <a:lvl4pPr marL="1662732" algn="l" defTabSz="1108491" rtl="0" eaLnBrk="1" latinLnBrk="0" hangingPunct="1">
      <a:defRPr sz="2100" kern="1200">
        <a:solidFill>
          <a:schemeClr val="tx1"/>
        </a:solidFill>
        <a:latin typeface="+mn-lt"/>
        <a:ea typeface="+mn-ea"/>
        <a:cs typeface="+mn-cs"/>
      </a:defRPr>
    </a:lvl4pPr>
    <a:lvl5pPr marL="2216988" algn="l" defTabSz="1108491" rtl="0" eaLnBrk="1" latinLnBrk="0" hangingPunct="1">
      <a:defRPr sz="2100" kern="1200">
        <a:solidFill>
          <a:schemeClr val="tx1"/>
        </a:solidFill>
        <a:latin typeface="+mn-lt"/>
        <a:ea typeface="+mn-ea"/>
        <a:cs typeface="+mn-cs"/>
      </a:defRPr>
    </a:lvl5pPr>
    <a:lvl6pPr marL="2771211" algn="l" defTabSz="1108491" rtl="0" eaLnBrk="1" latinLnBrk="0" hangingPunct="1">
      <a:defRPr sz="2100" kern="1200">
        <a:solidFill>
          <a:schemeClr val="tx1"/>
        </a:solidFill>
        <a:latin typeface="+mn-lt"/>
        <a:ea typeface="+mn-ea"/>
        <a:cs typeface="+mn-cs"/>
      </a:defRPr>
    </a:lvl6pPr>
    <a:lvl7pPr marL="3325463" algn="l" defTabSz="1108491" rtl="0" eaLnBrk="1" latinLnBrk="0" hangingPunct="1">
      <a:defRPr sz="2100" kern="1200">
        <a:solidFill>
          <a:schemeClr val="tx1"/>
        </a:solidFill>
        <a:latin typeface="+mn-lt"/>
        <a:ea typeface="+mn-ea"/>
        <a:cs typeface="+mn-cs"/>
      </a:defRPr>
    </a:lvl7pPr>
    <a:lvl8pPr marL="3879704" algn="l" defTabSz="1108491" rtl="0" eaLnBrk="1" latinLnBrk="0" hangingPunct="1">
      <a:defRPr sz="2100" kern="1200">
        <a:solidFill>
          <a:schemeClr val="tx1"/>
        </a:solidFill>
        <a:latin typeface="+mn-lt"/>
        <a:ea typeface="+mn-ea"/>
        <a:cs typeface="+mn-cs"/>
      </a:defRPr>
    </a:lvl8pPr>
    <a:lvl9pPr marL="4433951" algn="l" defTabSz="1108491"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p15:clr>
            <a:srgbClr val="A4A3A4"/>
          </p15:clr>
        </p15:guide>
        <p15:guide id="2" orient="horz" pos="1202">
          <p15:clr>
            <a:srgbClr val="A4A3A4"/>
          </p15:clr>
        </p15:guide>
        <p15:guide id="3" orient="horz" pos="2737">
          <p15:clr>
            <a:srgbClr val="A4A3A4"/>
          </p15:clr>
        </p15:guide>
        <p15:guide id="4" orient="horz" pos="4177">
          <p15:clr>
            <a:srgbClr val="A4A3A4"/>
          </p15:clr>
        </p15:guide>
        <p15:guide id="5" orient="horz" pos="1488">
          <p15:clr>
            <a:srgbClr val="A4A3A4"/>
          </p15:clr>
        </p15:guide>
        <p15:guide id="6" orient="horz" pos="912">
          <p15:clr>
            <a:srgbClr val="A4A3A4"/>
          </p15:clr>
        </p15:guide>
        <p15:guide id="7" pos="3839">
          <p15:clr>
            <a:srgbClr val="A4A3A4"/>
          </p15:clr>
        </p15:guide>
        <p15:guide id="8" pos="327">
          <p15:clr>
            <a:srgbClr val="A4A3A4"/>
          </p15:clr>
        </p15:guide>
        <p15:guide id="9" pos="1190">
          <p15:clr>
            <a:srgbClr val="A4A3A4"/>
          </p15:clr>
        </p15:guide>
        <p15:guide id="10" pos="7349">
          <p15:clr>
            <a:srgbClr val="A4A3A4"/>
          </p15:clr>
        </p15:guide>
        <p15:guide id="11" pos="7063">
          <p15:clr>
            <a:srgbClr val="A4A3A4"/>
          </p15:clr>
        </p15:guide>
        <p15:guide id="12" pos="61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F8F57B"/>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84" autoAdjust="0"/>
    <p:restoredTop sz="96105" autoAdjust="0"/>
  </p:normalViewPr>
  <p:slideViewPr>
    <p:cSldViewPr snapToGrid="0">
      <p:cViewPr varScale="1">
        <p:scale>
          <a:sx n="74" d="100"/>
          <a:sy n="74" d="100"/>
        </p:scale>
        <p:origin x="672" y="72"/>
      </p:cViewPr>
      <p:guideLst>
        <p:guide orient="horz" pos="144"/>
        <p:guide orient="horz" pos="1202"/>
        <p:guide orient="horz" pos="2737"/>
        <p:guide orient="horz" pos="4177"/>
        <p:guide orient="horz" pos="1488"/>
        <p:guide orient="horz" pos="912"/>
        <p:guide pos="3839"/>
        <p:guide pos="327"/>
        <p:guide pos="1190"/>
        <p:guide pos="7349"/>
        <p:guide pos="7063"/>
        <p:guide pos="610"/>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slide" Target="slides/slide70.xml"/><Relationship Id="rId89" Type="http://schemas.openxmlformats.org/officeDocument/2006/relationships/font" Target="fonts/font1.fntdata"/><Relationship Id="rId11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07" Type="http://schemas.openxmlformats.org/officeDocument/2006/relationships/font" Target="fonts/font19.fntdata"/><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slide" Target="slides/slide60.xml"/><Relationship Id="rId79" Type="http://schemas.openxmlformats.org/officeDocument/2006/relationships/slide" Target="slides/slide65.xml"/><Relationship Id="rId87" Type="http://schemas.openxmlformats.org/officeDocument/2006/relationships/notesMaster" Target="notesMasters/notesMaster1.xml"/><Relationship Id="rId102" Type="http://schemas.openxmlformats.org/officeDocument/2006/relationships/font" Target="fonts/font14.fntdata"/><Relationship Id="rId110"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47.xml"/><Relationship Id="rId82" Type="http://schemas.openxmlformats.org/officeDocument/2006/relationships/slide" Target="slides/slide68.xml"/><Relationship Id="rId90" Type="http://schemas.openxmlformats.org/officeDocument/2006/relationships/font" Target="fonts/font2.fntdata"/><Relationship Id="rId95" Type="http://schemas.openxmlformats.org/officeDocument/2006/relationships/font" Target="fonts/font7.fntdata"/><Relationship Id="rId19" Type="http://schemas.openxmlformats.org/officeDocument/2006/relationships/slide" Target="slides/slide5.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slide" Target="slides/slide63.xml"/><Relationship Id="rId100" Type="http://schemas.openxmlformats.org/officeDocument/2006/relationships/font" Target="fonts/font12.fntdata"/><Relationship Id="rId105" Type="http://schemas.openxmlformats.org/officeDocument/2006/relationships/font" Target="fonts/font17.fntdata"/><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slide" Target="slides/slide66.xml"/><Relationship Id="rId85" Type="http://schemas.openxmlformats.org/officeDocument/2006/relationships/slide" Target="slides/slide71.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103" Type="http://schemas.openxmlformats.org/officeDocument/2006/relationships/font" Target="fonts/font15.fntdata"/><Relationship Id="rId108" Type="http://schemas.openxmlformats.org/officeDocument/2006/relationships/font" Target="fonts/font20.fntdata"/><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openxmlformats.org/officeDocument/2006/relationships/slide" Target="slides/slide69.xml"/><Relationship Id="rId88" Type="http://schemas.openxmlformats.org/officeDocument/2006/relationships/handoutMaster" Target="handoutMasters/handoutMaster1.xml"/><Relationship Id="rId91" Type="http://schemas.openxmlformats.org/officeDocument/2006/relationships/font" Target="fonts/font3.fntdata"/><Relationship Id="rId96" Type="http://schemas.openxmlformats.org/officeDocument/2006/relationships/font" Target="fonts/font8.fntdata"/><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6" Type="http://schemas.openxmlformats.org/officeDocument/2006/relationships/font" Target="fonts/font18.fntdata"/><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slide" Target="slides/slide67.xml"/><Relationship Id="rId86" Type="http://schemas.openxmlformats.org/officeDocument/2006/relationships/slide" Target="slides/slide72.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109" Type="http://schemas.openxmlformats.org/officeDocument/2006/relationships/presProps" Target="presProps.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font" Target="fonts/font9.fntdata"/><Relationship Id="rId104" Type="http://schemas.openxmlformats.org/officeDocument/2006/relationships/font" Target="fonts/font16.fntdata"/><Relationship Id="rId7" Type="http://schemas.openxmlformats.org/officeDocument/2006/relationships/slideMaster" Target="slideMasters/slideMaster7.xml"/><Relationship Id="rId71" Type="http://schemas.openxmlformats.org/officeDocument/2006/relationships/slide" Target="slides/slide57.xml"/><Relationship Id="rId92" Type="http://schemas.openxmlformats.org/officeDocument/2006/relationships/font" Target="fonts/font4.fntdata"/></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smooth val="0"/>
        <c:axId val="312493168"/>
        <c:axId val="314439824"/>
      </c:lineChart>
      <c:catAx>
        <c:axId val="312493168"/>
        <c:scaling>
          <c:orientation val="minMax"/>
        </c:scaling>
        <c:delete val="0"/>
        <c:axPos val="b"/>
        <c:majorTickMark val="out"/>
        <c:minorTickMark val="none"/>
        <c:tickLblPos val="nextTo"/>
        <c:crossAx val="314439824"/>
        <c:crosses val="autoZero"/>
        <c:auto val="1"/>
        <c:lblAlgn val="ctr"/>
        <c:lblOffset val="100"/>
        <c:noMultiLvlLbl val="0"/>
      </c:catAx>
      <c:valAx>
        <c:axId val="314439824"/>
        <c:scaling>
          <c:orientation val="minMax"/>
        </c:scaling>
        <c:delete val="1"/>
        <c:axPos val="l"/>
        <c:numFmt formatCode="General" sourceLinked="1"/>
        <c:majorTickMark val="out"/>
        <c:minorTickMark val="none"/>
        <c:tickLblPos val="nextTo"/>
        <c:crossAx val="312493168"/>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dgm:t>
        <a:bodyPr/>
        <a:lstStyle/>
        <a:p>
          <a:pPr rtl="0"/>
          <a:r>
            <a:rPr lang="en-GB" sz="3200" b="0" dirty="0" smtClean="0">
              <a:latin typeface="+mj-lt"/>
            </a:rPr>
            <a:t>F# Basics</a:t>
          </a:r>
          <a:endParaRPr lang="en-GB" sz="3200" b="0" dirty="0">
            <a:latin typeface="+mj-lt"/>
          </a:endParaRPr>
        </a:p>
      </dgm:t>
    </dgm:pt>
    <dgm:pt modelId="{72B855FC-866E-4258-832D-30A37BCBCDE1}" type="parTrans" cxnId="{FFCEE583-B4C0-45A3-A630-63A488554D9F}">
      <dgm:prSet/>
      <dgm:spPr/>
      <dgm:t>
        <a:bodyPr/>
        <a:lstStyle/>
        <a:p>
          <a:endParaRPr lang="en-GB" sz="3200" b="0">
            <a:latin typeface="+mj-lt"/>
          </a:endParaRPr>
        </a:p>
      </dgm:t>
    </dgm:pt>
    <dgm:pt modelId="{6BFF7754-84A9-4A25-AA68-AF749307859A}" type="sibTrans" cxnId="{FFCEE583-B4C0-45A3-A630-63A488554D9F}">
      <dgm:prSet/>
      <dgm:spPr/>
      <dgm:t>
        <a:bodyPr/>
        <a:lstStyle/>
        <a:p>
          <a:endParaRPr lang="en-GB" sz="3200" b="0">
            <a:latin typeface="+mj-lt"/>
          </a:endParaRPr>
        </a:p>
      </dgm:t>
    </dgm:pt>
    <dgm:pt modelId="{4F0A28B8-1F1A-4D80-9BE8-A97084A86C00}">
      <dgm:prSet custT="1"/>
      <dgm:spPr/>
      <dgm:t>
        <a:bodyPr/>
        <a:lstStyle/>
        <a:p>
          <a:pPr rtl="0"/>
          <a:r>
            <a:rPr lang="en-GB" sz="3200" b="0" dirty="0" smtClean="0">
              <a:latin typeface="+mj-lt"/>
            </a:rPr>
            <a:t>F# + Excel</a:t>
          </a:r>
          <a:endParaRPr lang="en-GB" sz="3200" b="0" dirty="0">
            <a:latin typeface="+mj-lt"/>
          </a:endParaRPr>
        </a:p>
      </dgm:t>
    </dgm:pt>
    <dgm:pt modelId="{9ACF159B-AF69-4D41-8AEE-3551DAF2A823}" type="parTrans" cxnId="{D715C37B-47DA-44C5-A82D-1B814A321057}">
      <dgm:prSet/>
      <dgm:spPr/>
      <dgm:t>
        <a:bodyPr/>
        <a:lstStyle/>
        <a:p>
          <a:endParaRPr lang="en-GB" sz="3200" b="0">
            <a:latin typeface="+mj-lt"/>
          </a:endParaRPr>
        </a:p>
      </dgm:t>
    </dgm:pt>
    <dgm:pt modelId="{AA9FB4A7-4460-48D8-BF80-467A5FDBF772}" type="sibTrans" cxnId="{D715C37B-47DA-44C5-A82D-1B814A321057}">
      <dgm:prSet/>
      <dgm:spPr/>
      <dgm:t>
        <a:bodyPr/>
        <a:lstStyle/>
        <a:p>
          <a:endParaRPr lang="en-GB" sz="3200" b="0">
            <a:latin typeface="+mj-lt"/>
          </a:endParaRPr>
        </a:p>
      </dgm:t>
    </dgm:pt>
    <dgm:pt modelId="{480BBCCB-0D11-49A2-ADF6-0426D1B8FD6A}">
      <dgm:prSet custT="1"/>
      <dgm:spPr/>
      <dgm:t>
        <a:bodyPr/>
        <a:lstStyle/>
        <a:p>
          <a:pPr rtl="0"/>
          <a:r>
            <a:rPr lang="en-GB" sz="3200" b="0" dirty="0" smtClean="0">
              <a:latin typeface="+mj-lt"/>
            </a:rPr>
            <a:t>F# for DSLs in Risk and Insurance</a:t>
          </a:r>
          <a:endParaRPr lang="en-GB" sz="3200" b="0" dirty="0">
            <a:latin typeface="+mj-lt"/>
          </a:endParaRPr>
        </a:p>
      </dgm:t>
    </dgm:pt>
    <dgm:pt modelId="{3A665638-7CAC-47CC-AA4B-AAE34CBE8E78}" type="parTrans" cxnId="{EB3D17D2-BE45-4EB3-A73A-FC2A0E5E4515}">
      <dgm:prSet/>
      <dgm:spPr/>
      <dgm:t>
        <a:bodyPr/>
        <a:lstStyle/>
        <a:p>
          <a:endParaRPr lang="en-GB" sz="3200" b="0">
            <a:latin typeface="+mj-lt"/>
          </a:endParaRPr>
        </a:p>
      </dgm:t>
    </dgm:pt>
    <dgm:pt modelId="{4956E477-69D6-4D09-95A0-489728CE7589}" type="sibTrans" cxnId="{EB3D17D2-BE45-4EB3-A73A-FC2A0E5E4515}">
      <dgm:prSet/>
      <dgm:spPr/>
      <dgm:t>
        <a:bodyPr/>
        <a:lstStyle/>
        <a:p>
          <a:endParaRPr lang="en-GB" sz="3200" b="0">
            <a:latin typeface="+mj-lt"/>
          </a:endParaRPr>
        </a:p>
      </dgm:t>
    </dgm:pt>
    <dgm:pt modelId="{9CF568F0-5BE9-4CA8-B6C3-4B4C7AFEE50E}">
      <dgm:prSet custT="1"/>
      <dgm:spPr/>
      <dgm:t>
        <a:bodyPr/>
        <a:lstStyle/>
        <a:p>
          <a:pPr rtl="0"/>
          <a:r>
            <a:rPr lang="en-GB" sz="3200" b="0" baseline="0" dirty="0" smtClean="0">
              <a:latin typeface="+mj-lt"/>
            </a:rPr>
            <a:t>F# for GPUs</a:t>
          </a:r>
          <a:endParaRPr lang="en-GB" sz="3200" b="0" dirty="0">
            <a:latin typeface="+mj-lt"/>
          </a:endParaRPr>
        </a:p>
      </dgm:t>
    </dgm:pt>
    <dgm:pt modelId="{F41D042C-B088-489B-B1F7-4AD03B03C73A}" type="parTrans" cxnId="{9EE155B5-CD82-4780-8766-8553DC87CCC4}">
      <dgm:prSet/>
      <dgm:spPr/>
      <dgm:t>
        <a:bodyPr/>
        <a:lstStyle/>
        <a:p>
          <a:endParaRPr lang="en-GB" sz="3200"/>
        </a:p>
      </dgm:t>
    </dgm:pt>
    <dgm:pt modelId="{42D98DE4-578C-4F9E-AA25-44A9877E8FEA}" type="sibTrans" cxnId="{9EE155B5-CD82-4780-8766-8553DC87CCC4}">
      <dgm:prSet/>
      <dgm:spPr/>
      <dgm:t>
        <a:bodyPr/>
        <a:lstStyle/>
        <a:p>
          <a:endParaRPr lang="en-GB" sz="3200"/>
        </a:p>
      </dgm:t>
    </dgm:pt>
    <dgm:pt modelId="{A4661360-F828-43C9-A256-E9034F2C2550}">
      <dgm:prSet custT="1"/>
      <dgm:spPr/>
      <dgm:t>
        <a:bodyPr/>
        <a:lstStyle/>
        <a:p>
          <a:pPr rtl="0"/>
          <a:r>
            <a:rPr lang="en-GB" sz="3200" b="0" dirty="0" smtClean="0">
              <a:latin typeface="+mj-lt"/>
            </a:rPr>
            <a:t>F# for Pricing</a:t>
          </a:r>
          <a:endParaRPr lang="en-GB" sz="3200" b="0" dirty="0">
            <a:latin typeface="+mj-lt"/>
          </a:endParaRPr>
        </a:p>
      </dgm:t>
    </dgm:pt>
    <dgm:pt modelId="{3A445813-3A39-4F37-986B-1A740B3C211A}" type="parTrans" cxnId="{83F0EE17-6CF1-430E-B7E1-4306E0424C3A}">
      <dgm:prSet/>
      <dgm:spPr/>
      <dgm:t>
        <a:bodyPr/>
        <a:lstStyle/>
        <a:p>
          <a:endParaRPr lang="en-GB" sz="3200"/>
        </a:p>
      </dgm:t>
    </dgm:pt>
    <dgm:pt modelId="{643C0E40-D8E0-4608-AD8C-5A1331453068}" type="sibTrans" cxnId="{83F0EE17-6CF1-430E-B7E1-4306E0424C3A}">
      <dgm:prSet/>
      <dgm:spPr/>
      <dgm:t>
        <a:bodyPr/>
        <a:lstStyle/>
        <a:p>
          <a:endParaRPr lang="en-GB" sz="3200"/>
        </a:p>
      </dgm:t>
    </dgm:pt>
    <dgm:pt modelId="{CE12A5F0-51E9-4188-936B-C22A5D76B0C8}">
      <dgm:prSet custT="1"/>
      <dgm:spPr/>
      <dgm:t>
        <a:bodyPr/>
        <a:lstStyle/>
        <a:p>
          <a:pPr rtl="0"/>
          <a:r>
            <a:rPr lang="en-GB" sz="3200" b="0" dirty="0" smtClean="0">
              <a:latin typeface="+mj-lt"/>
            </a:rPr>
            <a:t>F# + R</a:t>
          </a:r>
          <a:endParaRPr lang="en-GB" sz="3200" b="0" dirty="0">
            <a:latin typeface="+mj-lt"/>
          </a:endParaRPr>
        </a:p>
      </dgm:t>
    </dgm:pt>
    <dgm:pt modelId="{5BE01557-18F1-496C-B492-7CF7DD160E43}" type="parTrans" cxnId="{B031F830-7CF3-426F-994B-8940AB83B489}">
      <dgm:prSet/>
      <dgm:spPr/>
      <dgm:t>
        <a:bodyPr/>
        <a:lstStyle/>
        <a:p>
          <a:endParaRPr lang="en-GB" sz="3200"/>
        </a:p>
      </dgm:t>
    </dgm:pt>
    <dgm:pt modelId="{796F2D04-5431-410C-962F-D2BB1CD59920}" type="sibTrans" cxnId="{B031F830-7CF3-426F-994B-8940AB83B489}">
      <dgm:prSet/>
      <dgm:spPr/>
      <dgm:t>
        <a:bodyPr/>
        <a:lstStyle/>
        <a:p>
          <a:endParaRPr lang="en-GB" sz="3200"/>
        </a:p>
      </dgm:t>
    </dgm:pt>
    <dgm:pt modelId="{C28BD1D3-73FD-45AC-9DD9-34250D73D7A8}">
      <dgm:prSet custT="1"/>
      <dgm:spPr/>
      <dgm:t>
        <a:bodyPr/>
        <a:lstStyle/>
        <a:p>
          <a:pPr rtl="0"/>
          <a:r>
            <a:rPr lang="en-GB" sz="3200" b="0" smtClean="0">
              <a:latin typeface="+mj-lt"/>
            </a:rPr>
            <a:t>F</a:t>
          </a:r>
          <a:r>
            <a:rPr lang="en-GB" sz="3200" b="0" dirty="0" smtClean="0">
              <a:latin typeface="+mj-lt"/>
            </a:rPr>
            <a:t># for Data Science</a:t>
          </a:r>
          <a:endParaRPr lang="en-GB" sz="3200" b="0" dirty="0">
            <a:latin typeface="+mj-lt"/>
          </a:endParaRPr>
        </a:p>
      </dgm:t>
    </dgm:pt>
    <dgm:pt modelId="{88FB5A05-08C6-427F-B6B3-3C69EA04BBCF}" type="parTrans" cxnId="{12610869-A354-46A2-ACE5-771B3917A9CA}">
      <dgm:prSet/>
      <dgm:spPr/>
      <dgm:t>
        <a:bodyPr/>
        <a:lstStyle/>
        <a:p>
          <a:endParaRPr lang="en-GB" sz="2400"/>
        </a:p>
      </dgm:t>
    </dgm:pt>
    <dgm:pt modelId="{0077A640-1A82-475A-84BB-2DE56F9168DC}" type="sibTrans" cxnId="{12610869-A354-46A2-ACE5-771B3917A9CA}">
      <dgm:prSet/>
      <dgm:spPr/>
      <dgm:t>
        <a:bodyPr/>
        <a:lstStyle/>
        <a:p>
          <a:endParaRPr lang="en-GB" sz="2400"/>
        </a:p>
      </dgm:t>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06DCBB91-7B26-4835-B33A-CA07C186EB0F}" type="pres">
      <dgm:prSet presAssocID="{98560FE6-8497-40FE-BB96-19DF5575BF5C}" presName="node" presStyleLbl="node1" presStyleIdx="0" presStyleCnt="7">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E0E71C54-F2D1-4C91-8C80-6B09BF84E94B}" type="pres">
      <dgm:prSet presAssocID="{C28BD1D3-73FD-45AC-9DD9-34250D73D7A8}" presName="node" presStyleLbl="node1" presStyleIdx="1" presStyleCnt="7">
        <dgm:presLayoutVars>
          <dgm:bulletEnabled val="1"/>
        </dgm:presLayoutVars>
      </dgm:prSet>
      <dgm:spPr/>
      <dgm:t>
        <a:bodyPr/>
        <a:lstStyle/>
        <a:p>
          <a:endParaRPr lang="en-GB"/>
        </a:p>
      </dgm:t>
    </dgm:pt>
    <dgm:pt modelId="{E78BBC4B-316A-4A08-BFFB-73C51016128A}" type="pres">
      <dgm:prSet presAssocID="{0077A640-1A82-475A-84BB-2DE56F9168DC}" presName="sibTrans" presStyleCnt="0"/>
      <dgm:spPr/>
    </dgm:pt>
    <dgm:pt modelId="{5ADF61FE-FF80-45AA-A9CE-E34B60324B42}" type="pres">
      <dgm:prSet presAssocID="{9CF568F0-5BE9-4CA8-B6C3-4B4C7AFEE50E}" presName="node" presStyleLbl="node1" presStyleIdx="2" presStyleCnt="7">
        <dgm:presLayoutVars>
          <dgm:bulletEnabled val="1"/>
        </dgm:presLayoutVars>
      </dgm:prSet>
      <dgm:spPr/>
      <dgm:t>
        <a:bodyPr/>
        <a:lstStyle/>
        <a:p>
          <a:endParaRPr lang="en-GB"/>
        </a:p>
      </dgm:t>
    </dgm:pt>
    <dgm:pt modelId="{F457AE65-E4FF-4C48-915D-16FFBAB09FE3}" type="pres">
      <dgm:prSet presAssocID="{42D98DE4-578C-4F9E-AA25-44A9877E8FEA}" presName="sibTrans" presStyleCnt="0"/>
      <dgm:spPr/>
    </dgm:pt>
    <dgm:pt modelId="{18B03463-1FBD-4DF5-8CA0-D3CB9BDC0293}" type="pres">
      <dgm:prSet presAssocID="{4F0A28B8-1F1A-4D80-9BE8-A97084A86C00}" presName="node" presStyleLbl="node1" presStyleIdx="3" presStyleCnt="7">
        <dgm:presLayoutVars>
          <dgm:bulletEnabled val="1"/>
        </dgm:presLayoutVars>
      </dgm:prSet>
      <dgm:spPr/>
      <dgm:t>
        <a:bodyPr/>
        <a:lstStyle/>
        <a:p>
          <a:endParaRPr lang="en-GB"/>
        </a:p>
      </dgm:t>
    </dgm:pt>
    <dgm:pt modelId="{7BE245B1-DFD0-48DB-BF62-C9DB09716608}" type="pres">
      <dgm:prSet presAssocID="{AA9FB4A7-4460-48D8-BF80-467A5FDBF772}" presName="sibTrans" presStyleCnt="0"/>
      <dgm:spPr/>
    </dgm:pt>
    <dgm:pt modelId="{9F535F91-926F-4CD9-9E50-DD6024FF90E6}" type="pres">
      <dgm:prSet presAssocID="{A4661360-F828-43C9-A256-E9034F2C2550}" presName="node" presStyleLbl="node1" presStyleIdx="4" presStyleCnt="7">
        <dgm:presLayoutVars>
          <dgm:bulletEnabled val="1"/>
        </dgm:presLayoutVars>
      </dgm:prSet>
      <dgm:spPr/>
      <dgm:t>
        <a:bodyPr/>
        <a:lstStyle/>
        <a:p>
          <a:endParaRPr lang="en-GB"/>
        </a:p>
      </dgm:t>
    </dgm:pt>
    <dgm:pt modelId="{D4217C49-710B-4040-BD9D-E3996AEE299E}" type="pres">
      <dgm:prSet presAssocID="{643C0E40-D8E0-4608-AD8C-5A1331453068}" presName="sibTrans" presStyleCnt="0"/>
      <dgm:spPr/>
    </dgm:pt>
    <dgm:pt modelId="{BCE7658B-2374-4A6C-9925-B2C56248DCAA}" type="pres">
      <dgm:prSet presAssocID="{480BBCCB-0D11-49A2-ADF6-0426D1B8FD6A}" presName="node" presStyleLbl="node1" presStyleIdx="5" presStyleCnt="7">
        <dgm:presLayoutVars>
          <dgm:bulletEnabled val="1"/>
        </dgm:presLayoutVars>
      </dgm:prSet>
      <dgm:spPr/>
      <dgm:t>
        <a:bodyPr/>
        <a:lstStyle/>
        <a:p>
          <a:endParaRPr lang="en-GB"/>
        </a:p>
      </dgm:t>
    </dgm:pt>
    <dgm:pt modelId="{92B533C0-C227-458D-A105-6EECA8C9545E}" type="pres">
      <dgm:prSet presAssocID="{4956E477-69D6-4D09-95A0-489728CE7589}" presName="sibTrans" presStyleCnt="0"/>
      <dgm:spPr/>
    </dgm:pt>
    <dgm:pt modelId="{D3652699-7A9F-4E10-8F28-EB1B4316ACCE}" type="pres">
      <dgm:prSet presAssocID="{CE12A5F0-51E9-4188-936B-C22A5D76B0C8}" presName="node" presStyleLbl="node1" presStyleIdx="6" presStyleCnt="7">
        <dgm:presLayoutVars>
          <dgm:bulletEnabled val="1"/>
        </dgm:presLayoutVars>
      </dgm:prSet>
      <dgm:spPr/>
      <dgm:t>
        <a:bodyPr/>
        <a:lstStyle/>
        <a:p>
          <a:endParaRPr lang="en-GB"/>
        </a:p>
      </dgm:t>
    </dgm:pt>
  </dgm:ptLst>
  <dgm:cxnLst>
    <dgm:cxn modelId="{426A2967-06F2-427A-8B65-CFD5E1B68F25}" type="presOf" srcId="{5997C62F-5E7C-4475-ABF9-3701BF1F545C}" destId="{52A4FD40-540C-4BE8-8FDE-D96AA35A7D10}" srcOrd="0" destOrd="0" presId="urn:microsoft.com/office/officeart/2005/8/layout/default"/>
    <dgm:cxn modelId="{FFCEE583-B4C0-45A3-A630-63A488554D9F}" srcId="{5997C62F-5E7C-4475-ABF9-3701BF1F545C}" destId="{98560FE6-8497-40FE-BB96-19DF5575BF5C}" srcOrd="0" destOrd="0" parTransId="{72B855FC-866E-4258-832D-30A37BCBCDE1}" sibTransId="{6BFF7754-84A9-4A25-AA68-AF749307859A}"/>
    <dgm:cxn modelId="{82953680-75C5-49A9-97FD-CA67C5C36763}" type="presOf" srcId="{98560FE6-8497-40FE-BB96-19DF5575BF5C}" destId="{06DCBB91-7B26-4835-B33A-CA07C186EB0F}" srcOrd="0" destOrd="0" presId="urn:microsoft.com/office/officeart/2005/8/layout/default"/>
    <dgm:cxn modelId="{3990948F-CA7B-4B2E-A1A3-3B55BF9BC332}" type="presOf" srcId="{4F0A28B8-1F1A-4D80-9BE8-A97084A86C00}" destId="{18B03463-1FBD-4DF5-8CA0-D3CB9BDC0293}" srcOrd="0" destOrd="0" presId="urn:microsoft.com/office/officeart/2005/8/layout/default"/>
    <dgm:cxn modelId="{B031F830-7CF3-426F-994B-8940AB83B489}" srcId="{5997C62F-5E7C-4475-ABF9-3701BF1F545C}" destId="{CE12A5F0-51E9-4188-936B-C22A5D76B0C8}" srcOrd="6" destOrd="0" parTransId="{5BE01557-18F1-496C-B492-7CF7DD160E43}" sibTransId="{796F2D04-5431-410C-962F-D2BB1CD59920}"/>
    <dgm:cxn modelId="{83F0EE17-6CF1-430E-B7E1-4306E0424C3A}" srcId="{5997C62F-5E7C-4475-ABF9-3701BF1F545C}" destId="{A4661360-F828-43C9-A256-E9034F2C2550}" srcOrd="4" destOrd="0" parTransId="{3A445813-3A39-4F37-986B-1A740B3C211A}" sibTransId="{643C0E40-D8E0-4608-AD8C-5A1331453068}"/>
    <dgm:cxn modelId="{967FA3DB-1E45-40C2-AF22-DA2473074312}" type="presOf" srcId="{A4661360-F828-43C9-A256-E9034F2C2550}" destId="{9F535F91-926F-4CD9-9E50-DD6024FF90E6}" srcOrd="0" destOrd="0" presId="urn:microsoft.com/office/officeart/2005/8/layout/default"/>
    <dgm:cxn modelId="{8B9519CE-7D99-4F80-B0BE-7E63AF2D6A0A}" type="presOf" srcId="{CE12A5F0-51E9-4188-936B-C22A5D76B0C8}" destId="{D3652699-7A9F-4E10-8F28-EB1B4316ACCE}" srcOrd="0" destOrd="0" presId="urn:microsoft.com/office/officeart/2005/8/layout/default"/>
    <dgm:cxn modelId="{D715C37B-47DA-44C5-A82D-1B814A321057}" srcId="{5997C62F-5E7C-4475-ABF9-3701BF1F545C}" destId="{4F0A28B8-1F1A-4D80-9BE8-A97084A86C00}" srcOrd="3" destOrd="0" parTransId="{9ACF159B-AF69-4D41-8AEE-3551DAF2A823}" sibTransId="{AA9FB4A7-4460-48D8-BF80-467A5FDBF772}"/>
    <dgm:cxn modelId="{12610869-A354-46A2-ACE5-771B3917A9CA}" srcId="{5997C62F-5E7C-4475-ABF9-3701BF1F545C}" destId="{C28BD1D3-73FD-45AC-9DD9-34250D73D7A8}" srcOrd="1" destOrd="0" parTransId="{88FB5A05-08C6-427F-B6B3-3C69EA04BBCF}" sibTransId="{0077A640-1A82-475A-84BB-2DE56F9168DC}"/>
    <dgm:cxn modelId="{A28C7BC6-D6B3-43B7-8AD0-B9FF47ECCCE9}" type="presOf" srcId="{C28BD1D3-73FD-45AC-9DD9-34250D73D7A8}" destId="{E0E71C54-F2D1-4C91-8C80-6B09BF84E94B}" srcOrd="0" destOrd="0" presId="urn:microsoft.com/office/officeart/2005/8/layout/default"/>
    <dgm:cxn modelId="{EB3D17D2-BE45-4EB3-A73A-FC2A0E5E4515}" srcId="{5997C62F-5E7C-4475-ABF9-3701BF1F545C}" destId="{480BBCCB-0D11-49A2-ADF6-0426D1B8FD6A}" srcOrd="5" destOrd="0" parTransId="{3A665638-7CAC-47CC-AA4B-AAE34CBE8E78}" sibTransId="{4956E477-69D6-4D09-95A0-489728CE7589}"/>
    <dgm:cxn modelId="{9EE155B5-CD82-4780-8766-8553DC87CCC4}" srcId="{5997C62F-5E7C-4475-ABF9-3701BF1F545C}" destId="{9CF568F0-5BE9-4CA8-B6C3-4B4C7AFEE50E}" srcOrd="2" destOrd="0" parTransId="{F41D042C-B088-489B-B1F7-4AD03B03C73A}" sibTransId="{42D98DE4-578C-4F9E-AA25-44A9877E8FEA}"/>
    <dgm:cxn modelId="{36F22CE9-2174-43C8-940C-5B4B8A388287}" type="presOf" srcId="{480BBCCB-0D11-49A2-ADF6-0426D1B8FD6A}" destId="{BCE7658B-2374-4A6C-9925-B2C56248DCAA}" srcOrd="0" destOrd="0" presId="urn:microsoft.com/office/officeart/2005/8/layout/default"/>
    <dgm:cxn modelId="{58D5D9F2-6492-4CE2-84FA-D3DAC6733F6E}" type="presOf" srcId="{9CF568F0-5BE9-4CA8-B6C3-4B4C7AFEE50E}" destId="{5ADF61FE-FF80-45AA-A9CE-E34B60324B42}" srcOrd="0" destOrd="0" presId="urn:microsoft.com/office/officeart/2005/8/layout/default"/>
    <dgm:cxn modelId="{98959B32-9D89-43BB-A2A8-3EF41C88729D}" type="presParOf" srcId="{52A4FD40-540C-4BE8-8FDE-D96AA35A7D10}" destId="{06DCBB91-7B26-4835-B33A-CA07C186EB0F}" srcOrd="0" destOrd="0" presId="urn:microsoft.com/office/officeart/2005/8/layout/default"/>
    <dgm:cxn modelId="{E926DC63-32B6-4648-A76D-106CCB89DE2D}" type="presParOf" srcId="{52A4FD40-540C-4BE8-8FDE-D96AA35A7D10}" destId="{093FD4D1-2775-4A3E-AC72-EB598E32E147}" srcOrd="1" destOrd="0" presId="urn:microsoft.com/office/officeart/2005/8/layout/default"/>
    <dgm:cxn modelId="{8BC41EE9-7BDF-4A0F-BCCE-7B5776B0AA18}" type="presParOf" srcId="{52A4FD40-540C-4BE8-8FDE-D96AA35A7D10}" destId="{E0E71C54-F2D1-4C91-8C80-6B09BF84E94B}" srcOrd="2" destOrd="0" presId="urn:microsoft.com/office/officeart/2005/8/layout/default"/>
    <dgm:cxn modelId="{0D6E5749-AE67-4655-8FAD-8C92BF0DB658}" type="presParOf" srcId="{52A4FD40-540C-4BE8-8FDE-D96AA35A7D10}" destId="{E78BBC4B-316A-4A08-BFFB-73C51016128A}" srcOrd="3" destOrd="0" presId="urn:microsoft.com/office/officeart/2005/8/layout/default"/>
    <dgm:cxn modelId="{C89D1D2B-B7AD-42F7-95EC-77846F6D98C7}" type="presParOf" srcId="{52A4FD40-540C-4BE8-8FDE-D96AA35A7D10}" destId="{5ADF61FE-FF80-45AA-A9CE-E34B60324B42}" srcOrd="4" destOrd="0" presId="urn:microsoft.com/office/officeart/2005/8/layout/default"/>
    <dgm:cxn modelId="{BDB657D1-80AD-46BE-89B3-065A3BB1B0C7}" type="presParOf" srcId="{52A4FD40-540C-4BE8-8FDE-D96AA35A7D10}" destId="{F457AE65-E4FF-4C48-915D-16FFBAB09FE3}" srcOrd="5" destOrd="0" presId="urn:microsoft.com/office/officeart/2005/8/layout/default"/>
    <dgm:cxn modelId="{16BA052B-97AF-4FF8-8BA3-135E1F078D6C}" type="presParOf" srcId="{52A4FD40-540C-4BE8-8FDE-D96AA35A7D10}" destId="{18B03463-1FBD-4DF5-8CA0-D3CB9BDC0293}" srcOrd="6" destOrd="0" presId="urn:microsoft.com/office/officeart/2005/8/layout/default"/>
    <dgm:cxn modelId="{D63CC41D-5A3E-44E3-A777-D9E5E29C03F7}" type="presParOf" srcId="{52A4FD40-540C-4BE8-8FDE-D96AA35A7D10}" destId="{7BE245B1-DFD0-48DB-BF62-C9DB09716608}" srcOrd="7" destOrd="0" presId="urn:microsoft.com/office/officeart/2005/8/layout/default"/>
    <dgm:cxn modelId="{8D1D1E50-AF44-45C6-AAA6-A43765CEFD2A}" type="presParOf" srcId="{52A4FD40-540C-4BE8-8FDE-D96AA35A7D10}" destId="{9F535F91-926F-4CD9-9E50-DD6024FF90E6}" srcOrd="8" destOrd="0" presId="urn:microsoft.com/office/officeart/2005/8/layout/default"/>
    <dgm:cxn modelId="{FE7400DF-D8B3-4510-866E-B0580722707F}" type="presParOf" srcId="{52A4FD40-540C-4BE8-8FDE-D96AA35A7D10}" destId="{D4217C49-710B-4040-BD9D-E3996AEE299E}" srcOrd="9" destOrd="0" presId="urn:microsoft.com/office/officeart/2005/8/layout/default"/>
    <dgm:cxn modelId="{5A4CB5B6-3F42-4325-9489-374FF9813090}" type="presParOf" srcId="{52A4FD40-540C-4BE8-8FDE-D96AA35A7D10}" destId="{BCE7658B-2374-4A6C-9925-B2C56248DCAA}" srcOrd="10" destOrd="0" presId="urn:microsoft.com/office/officeart/2005/8/layout/default"/>
    <dgm:cxn modelId="{63E05AD4-9A18-459C-A537-ABE2622A0198}" type="presParOf" srcId="{52A4FD40-540C-4BE8-8FDE-D96AA35A7D10}" destId="{92B533C0-C227-458D-A105-6EECA8C9545E}" srcOrd="11" destOrd="0" presId="urn:microsoft.com/office/officeart/2005/8/layout/default"/>
    <dgm:cxn modelId="{778A069C-219C-48CD-BDEC-211C943B30D1}" type="presParOf" srcId="{52A4FD40-540C-4BE8-8FDE-D96AA35A7D10}" destId="{D3652699-7A9F-4E10-8F28-EB1B4316ACCE}"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a:solidFill>
          <a:schemeClr val="bg2"/>
        </a:solidFill>
      </dgm:spPr>
      <dgm:t>
        <a:bodyPr/>
        <a:lstStyle/>
        <a:p>
          <a:pPr rtl="0"/>
          <a:r>
            <a:rPr lang="en-GB" sz="3200" b="0" dirty="0" smtClean="0">
              <a:latin typeface="+mj-lt"/>
            </a:rPr>
            <a:t>F# Basics</a:t>
          </a:r>
          <a:endParaRPr lang="en-GB" sz="3200" b="0" dirty="0">
            <a:latin typeface="+mj-lt"/>
          </a:endParaRPr>
        </a:p>
      </dgm:t>
    </dgm:pt>
    <dgm:pt modelId="{72B855FC-866E-4258-832D-30A37BCBCDE1}" type="parTrans" cxnId="{FFCEE583-B4C0-45A3-A630-63A488554D9F}">
      <dgm:prSet/>
      <dgm:spPr/>
      <dgm:t>
        <a:bodyPr/>
        <a:lstStyle/>
        <a:p>
          <a:endParaRPr lang="en-GB" sz="3200" b="0">
            <a:latin typeface="+mj-lt"/>
          </a:endParaRPr>
        </a:p>
      </dgm:t>
    </dgm:pt>
    <dgm:pt modelId="{6BFF7754-84A9-4A25-AA68-AF749307859A}" type="sibTrans" cxnId="{FFCEE583-B4C0-45A3-A630-63A488554D9F}">
      <dgm:prSet/>
      <dgm:spPr/>
      <dgm:t>
        <a:bodyPr/>
        <a:lstStyle/>
        <a:p>
          <a:endParaRPr lang="en-GB" sz="3200" b="0">
            <a:latin typeface="+mj-lt"/>
          </a:endParaRPr>
        </a:p>
      </dgm:t>
    </dgm:pt>
    <dgm:pt modelId="{4F0A28B8-1F1A-4D80-9BE8-A97084A86C00}">
      <dgm:prSet custT="1"/>
      <dgm:spPr/>
      <dgm:t>
        <a:bodyPr/>
        <a:lstStyle/>
        <a:p>
          <a:pPr rtl="0"/>
          <a:r>
            <a:rPr lang="en-GB" sz="3200" b="0" dirty="0" smtClean="0">
              <a:latin typeface="+mj-lt"/>
            </a:rPr>
            <a:t>F# + Excel</a:t>
          </a:r>
          <a:endParaRPr lang="en-GB" sz="3200" b="0" dirty="0">
            <a:latin typeface="+mj-lt"/>
          </a:endParaRPr>
        </a:p>
      </dgm:t>
    </dgm:pt>
    <dgm:pt modelId="{9ACF159B-AF69-4D41-8AEE-3551DAF2A823}" type="parTrans" cxnId="{D715C37B-47DA-44C5-A82D-1B814A321057}">
      <dgm:prSet/>
      <dgm:spPr/>
      <dgm:t>
        <a:bodyPr/>
        <a:lstStyle/>
        <a:p>
          <a:endParaRPr lang="en-GB" sz="3200" b="0">
            <a:latin typeface="+mj-lt"/>
          </a:endParaRPr>
        </a:p>
      </dgm:t>
    </dgm:pt>
    <dgm:pt modelId="{AA9FB4A7-4460-48D8-BF80-467A5FDBF772}" type="sibTrans" cxnId="{D715C37B-47DA-44C5-A82D-1B814A321057}">
      <dgm:prSet/>
      <dgm:spPr/>
      <dgm:t>
        <a:bodyPr/>
        <a:lstStyle/>
        <a:p>
          <a:endParaRPr lang="en-GB" sz="3200" b="0">
            <a:latin typeface="+mj-lt"/>
          </a:endParaRPr>
        </a:p>
      </dgm:t>
    </dgm:pt>
    <dgm:pt modelId="{480BBCCB-0D11-49A2-ADF6-0426D1B8FD6A}">
      <dgm:prSet custT="1"/>
      <dgm:spPr>
        <a:solidFill>
          <a:schemeClr val="bg2"/>
        </a:solidFill>
      </dgm:spPr>
      <dgm:t>
        <a:bodyPr/>
        <a:lstStyle/>
        <a:p>
          <a:pPr rtl="0"/>
          <a:r>
            <a:rPr lang="en-GB" sz="3200" b="0" dirty="0" smtClean="0">
              <a:latin typeface="+mj-lt"/>
            </a:rPr>
            <a:t>F# for DSLs in Risk and Insurance</a:t>
          </a:r>
          <a:endParaRPr lang="en-GB" sz="3200" b="0" dirty="0">
            <a:latin typeface="+mj-lt"/>
          </a:endParaRPr>
        </a:p>
      </dgm:t>
    </dgm:pt>
    <dgm:pt modelId="{3A665638-7CAC-47CC-AA4B-AAE34CBE8E78}" type="parTrans" cxnId="{EB3D17D2-BE45-4EB3-A73A-FC2A0E5E4515}">
      <dgm:prSet/>
      <dgm:spPr/>
      <dgm:t>
        <a:bodyPr/>
        <a:lstStyle/>
        <a:p>
          <a:endParaRPr lang="en-GB" sz="3200" b="0">
            <a:latin typeface="+mj-lt"/>
          </a:endParaRPr>
        </a:p>
      </dgm:t>
    </dgm:pt>
    <dgm:pt modelId="{4956E477-69D6-4D09-95A0-489728CE7589}" type="sibTrans" cxnId="{EB3D17D2-BE45-4EB3-A73A-FC2A0E5E4515}">
      <dgm:prSet/>
      <dgm:spPr/>
      <dgm:t>
        <a:bodyPr/>
        <a:lstStyle/>
        <a:p>
          <a:endParaRPr lang="en-GB" sz="3200" b="0">
            <a:latin typeface="+mj-lt"/>
          </a:endParaRPr>
        </a:p>
      </dgm:t>
    </dgm:pt>
    <dgm:pt modelId="{9CF568F0-5BE9-4CA8-B6C3-4B4C7AFEE50E}">
      <dgm:prSet custT="1"/>
      <dgm:spPr>
        <a:solidFill>
          <a:schemeClr val="bg2"/>
        </a:solidFill>
      </dgm:spPr>
      <dgm:t>
        <a:bodyPr/>
        <a:lstStyle/>
        <a:p>
          <a:pPr rtl="0"/>
          <a:r>
            <a:rPr lang="en-GB" sz="3200" b="0" baseline="0" dirty="0" smtClean="0">
              <a:latin typeface="+mj-lt"/>
            </a:rPr>
            <a:t>F# for GPUs</a:t>
          </a:r>
          <a:endParaRPr lang="en-GB" sz="3200" b="0" dirty="0">
            <a:latin typeface="+mj-lt"/>
          </a:endParaRPr>
        </a:p>
      </dgm:t>
    </dgm:pt>
    <dgm:pt modelId="{F41D042C-B088-489B-B1F7-4AD03B03C73A}" type="parTrans" cxnId="{9EE155B5-CD82-4780-8766-8553DC87CCC4}">
      <dgm:prSet/>
      <dgm:spPr/>
      <dgm:t>
        <a:bodyPr/>
        <a:lstStyle/>
        <a:p>
          <a:endParaRPr lang="en-GB" sz="3200"/>
        </a:p>
      </dgm:t>
    </dgm:pt>
    <dgm:pt modelId="{42D98DE4-578C-4F9E-AA25-44A9877E8FEA}" type="sibTrans" cxnId="{9EE155B5-CD82-4780-8766-8553DC87CCC4}">
      <dgm:prSet/>
      <dgm:spPr/>
      <dgm:t>
        <a:bodyPr/>
        <a:lstStyle/>
        <a:p>
          <a:endParaRPr lang="en-GB" sz="3200"/>
        </a:p>
      </dgm:t>
    </dgm:pt>
    <dgm:pt modelId="{A4661360-F828-43C9-A256-E9034F2C2550}">
      <dgm:prSet custT="1"/>
      <dgm:spPr>
        <a:solidFill>
          <a:schemeClr val="bg2"/>
        </a:solidFill>
      </dgm:spPr>
      <dgm:t>
        <a:bodyPr/>
        <a:lstStyle/>
        <a:p>
          <a:pPr rtl="0"/>
          <a:r>
            <a:rPr lang="en-GB" sz="3200" b="0" dirty="0" smtClean="0">
              <a:latin typeface="+mj-lt"/>
            </a:rPr>
            <a:t>F# for Pricing</a:t>
          </a:r>
          <a:endParaRPr lang="en-GB" sz="3200" b="0" dirty="0">
            <a:latin typeface="+mj-lt"/>
          </a:endParaRPr>
        </a:p>
      </dgm:t>
    </dgm:pt>
    <dgm:pt modelId="{3A445813-3A39-4F37-986B-1A740B3C211A}" type="parTrans" cxnId="{83F0EE17-6CF1-430E-B7E1-4306E0424C3A}">
      <dgm:prSet/>
      <dgm:spPr/>
      <dgm:t>
        <a:bodyPr/>
        <a:lstStyle/>
        <a:p>
          <a:endParaRPr lang="en-GB" sz="3200"/>
        </a:p>
      </dgm:t>
    </dgm:pt>
    <dgm:pt modelId="{643C0E40-D8E0-4608-AD8C-5A1331453068}" type="sibTrans" cxnId="{83F0EE17-6CF1-430E-B7E1-4306E0424C3A}">
      <dgm:prSet/>
      <dgm:spPr/>
      <dgm:t>
        <a:bodyPr/>
        <a:lstStyle/>
        <a:p>
          <a:endParaRPr lang="en-GB" sz="3200"/>
        </a:p>
      </dgm:t>
    </dgm:pt>
    <dgm:pt modelId="{CE12A5F0-51E9-4188-936B-C22A5D76B0C8}">
      <dgm:prSet custT="1"/>
      <dgm:spPr/>
      <dgm:t>
        <a:bodyPr/>
        <a:lstStyle/>
        <a:p>
          <a:pPr rtl="0"/>
          <a:r>
            <a:rPr lang="en-GB" sz="3200" b="0" dirty="0" smtClean="0">
              <a:latin typeface="+mj-lt"/>
            </a:rPr>
            <a:t>F# + R</a:t>
          </a:r>
          <a:endParaRPr lang="en-GB" sz="3200" b="0" dirty="0">
            <a:latin typeface="+mj-lt"/>
          </a:endParaRPr>
        </a:p>
      </dgm:t>
    </dgm:pt>
    <dgm:pt modelId="{5BE01557-18F1-496C-B492-7CF7DD160E43}" type="parTrans" cxnId="{B031F830-7CF3-426F-994B-8940AB83B489}">
      <dgm:prSet/>
      <dgm:spPr/>
      <dgm:t>
        <a:bodyPr/>
        <a:lstStyle/>
        <a:p>
          <a:endParaRPr lang="en-GB" sz="3200"/>
        </a:p>
      </dgm:t>
    </dgm:pt>
    <dgm:pt modelId="{796F2D04-5431-410C-962F-D2BB1CD59920}" type="sibTrans" cxnId="{B031F830-7CF3-426F-994B-8940AB83B489}">
      <dgm:prSet/>
      <dgm:spPr/>
      <dgm:t>
        <a:bodyPr/>
        <a:lstStyle/>
        <a:p>
          <a:endParaRPr lang="en-GB" sz="3200"/>
        </a:p>
      </dgm:t>
    </dgm:pt>
    <dgm:pt modelId="{C28BD1D3-73FD-45AC-9DD9-34250D73D7A8}">
      <dgm:prSet custT="1"/>
      <dgm:spPr>
        <a:solidFill>
          <a:schemeClr val="bg2"/>
        </a:solidFill>
      </dgm:spPr>
      <dgm:t>
        <a:bodyPr/>
        <a:lstStyle/>
        <a:p>
          <a:pPr rtl="0"/>
          <a:r>
            <a:rPr lang="en-GB" sz="3200" b="0" dirty="0" smtClean="0">
              <a:latin typeface="+mj-lt"/>
            </a:rPr>
            <a:t>F# for Data Science</a:t>
          </a:r>
          <a:endParaRPr lang="en-GB" sz="3200" b="0" dirty="0">
            <a:latin typeface="+mj-lt"/>
          </a:endParaRPr>
        </a:p>
      </dgm:t>
    </dgm:pt>
    <dgm:pt modelId="{88FB5A05-08C6-427F-B6B3-3C69EA04BBCF}" type="parTrans" cxnId="{12610869-A354-46A2-ACE5-771B3917A9CA}">
      <dgm:prSet/>
      <dgm:spPr/>
      <dgm:t>
        <a:bodyPr/>
        <a:lstStyle/>
        <a:p>
          <a:endParaRPr lang="en-GB" sz="2400"/>
        </a:p>
      </dgm:t>
    </dgm:pt>
    <dgm:pt modelId="{0077A640-1A82-475A-84BB-2DE56F9168DC}" type="sibTrans" cxnId="{12610869-A354-46A2-ACE5-771B3917A9CA}">
      <dgm:prSet/>
      <dgm:spPr/>
      <dgm:t>
        <a:bodyPr/>
        <a:lstStyle/>
        <a:p>
          <a:endParaRPr lang="en-GB" sz="2400"/>
        </a:p>
      </dgm:t>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06DCBB91-7B26-4835-B33A-CA07C186EB0F}" type="pres">
      <dgm:prSet presAssocID="{98560FE6-8497-40FE-BB96-19DF5575BF5C}" presName="node" presStyleLbl="node1" presStyleIdx="0" presStyleCnt="7">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E0E71C54-F2D1-4C91-8C80-6B09BF84E94B}" type="pres">
      <dgm:prSet presAssocID="{C28BD1D3-73FD-45AC-9DD9-34250D73D7A8}" presName="node" presStyleLbl="node1" presStyleIdx="1" presStyleCnt="7">
        <dgm:presLayoutVars>
          <dgm:bulletEnabled val="1"/>
        </dgm:presLayoutVars>
      </dgm:prSet>
      <dgm:spPr/>
      <dgm:t>
        <a:bodyPr/>
        <a:lstStyle/>
        <a:p>
          <a:endParaRPr lang="en-GB"/>
        </a:p>
      </dgm:t>
    </dgm:pt>
    <dgm:pt modelId="{E78BBC4B-316A-4A08-BFFB-73C51016128A}" type="pres">
      <dgm:prSet presAssocID="{0077A640-1A82-475A-84BB-2DE56F9168DC}" presName="sibTrans" presStyleCnt="0"/>
      <dgm:spPr/>
    </dgm:pt>
    <dgm:pt modelId="{5ADF61FE-FF80-45AA-A9CE-E34B60324B42}" type="pres">
      <dgm:prSet presAssocID="{9CF568F0-5BE9-4CA8-B6C3-4B4C7AFEE50E}" presName="node" presStyleLbl="node1" presStyleIdx="2" presStyleCnt="7">
        <dgm:presLayoutVars>
          <dgm:bulletEnabled val="1"/>
        </dgm:presLayoutVars>
      </dgm:prSet>
      <dgm:spPr/>
      <dgm:t>
        <a:bodyPr/>
        <a:lstStyle/>
        <a:p>
          <a:endParaRPr lang="en-GB"/>
        </a:p>
      </dgm:t>
    </dgm:pt>
    <dgm:pt modelId="{F457AE65-E4FF-4C48-915D-16FFBAB09FE3}" type="pres">
      <dgm:prSet presAssocID="{42D98DE4-578C-4F9E-AA25-44A9877E8FEA}" presName="sibTrans" presStyleCnt="0"/>
      <dgm:spPr/>
    </dgm:pt>
    <dgm:pt modelId="{18B03463-1FBD-4DF5-8CA0-D3CB9BDC0293}" type="pres">
      <dgm:prSet presAssocID="{4F0A28B8-1F1A-4D80-9BE8-A97084A86C00}" presName="node" presStyleLbl="node1" presStyleIdx="3" presStyleCnt="7">
        <dgm:presLayoutVars>
          <dgm:bulletEnabled val="1"/>
        </dgm:presLayoutVars>
      </dgm:prSet>
      <dgm:spPr/>
      <dgm:t>
        <a:bodyPr/>
        <a:lstStyle/>
        <a:p>
          <a:endParaRPr lang="en-GB"/>
        </a:p>
      </dgm:t>
    </dgm:pt>
    <dgm:pt modelId="{7BE245B1-DFD0-48DB-BF62-C9DB09716608}" type="pres">
      <dgm:prSet presAssocID="{AA9FB4A7-4460-48D8-BF80-467A5FDBF772}" presName="sibTrans" presStyleCnt="0"/>
      <dgm:spPr/>
    </dgm:pt>
    <dgm:pt modelId="{9F535F91-926F-4CD9-9E50-DD6024FF90E6}" type="pres">
      <dgm:prSet presAssocID="{A4661360-F828-43C9-A256-E9034F2C2550}" presName="node" presStyleLbl="node1" presStyleIdx="4" presStyleCnt="7">
        <dgm:presLayoutVars>
          <dgm:bulletEnabled val="1"/>
        </dgm:presLayoutVars>
      </dgm:prSet>
      <dgm:spPr/>
      <dgm:t>
        <a:bodyPr/>
        <a:lstStyle/>
        <a:p>
          <a:endParaRPr lang="en-GB"/>
        </a:p>
      </dgm:t>
    </dgm:pt>
    <dgm:pt modelId="{D4217C49-710B-4040-BD9D-E3996AEE299E}" type="pres">
      <dgm:prSet presAssocID="{643C0E40-D8E0-4608-AD8C-5A1331453068}" presName="sibTrans" presStyleCnt="0"/>
      <dgm:spPr/>
    </dgm:pt>
    <dgm:pt modelId="{BCE7658B-2374-4A6C-9925-B2C56248DCAA}" type="pres">
      <dgm:prSet presAssocID="{480BBCCB-0D11-49A2-ADF6-0426D1B8FD6A}" presName="node" presStyleLbl="node1" presStyleIdx="5" presStyleCnt="7">
        <dgm:presLayoutVars>
          <dgm:bulletEnabled val="1"/>
        </dgm:presLayoutVars>
      </dgm:prSet>
      <dgm:spPr/>
      <dgm:t>
        <a:bodyPr/>
        <a:lstStyle/>
        <a:p>
          <a:endParaRPr lang="en-GB"/>
        </a:p>
      </dgm:t>
    </dgm:pt>
    <dgm:pt modelId="{92B533C0-C227-458D-A105-6EECA8C9545E}" type="pres">
      <dgm:prSet presAssocID="{4956E477-69D6-4D09-95A0-489728CE7589}" presName="sibTrans" presStyleCnt="0"/>
      <dgm:spPr/>
    </dgm:pt>
    <dgm:pt modelId="{D3652699-7A9F-4E10-8F28-EB1B4316ACCE}" type="pres">
      <dgm:prSet presAssocID="{CE12A5F0-51E9-4188-936B-C22A5D76B0C8}" presName="node" presStyleLbl="node1" presStyleIdx="6" presStyleCnt="7">
        <dgm:presLayoutVars>
          <dgm:bulletEnabled val="1"/>
        </dgm:presLayoutVars>
      </dgm:prSet>
      <dgm:spPr/>
      <dgm:t>
        <a:bodyPr/>
        <a:lstStyle/>
        <a:p>
          <a:endParaRPr lang="en-GB"/>
        </a:p>
      </dgm:t>
    </dgm:pt>
  </dgm:ptLst>
  <dgm:cxnLst>
    <dgm:cxn modelId="{949D9803-59B1-4AED-8C57-9E8696D2A45A}" type="presOf" srcId="{A4661360-F828-43C9-A256-E9034F2C2550}" destId="{9F535F91-926F-4CD9-9E50-DD6024FF90E6}" srcOrd="0" destOrd="0" presId="urn:microsoft.com/office/officeart/2005/8/layout/default"/>
    <dgm:cxn modelId="{FFCEE583-B4C0-45A3-A630-63A488554D9F}" srcId="{5997C62F-5E7C-4475-ABF9-3701BF1F545C}" destId="{98560FE6-8497-40FE-BB96-19DF5575BF5C}" srcOrd="0" destOrd="0" parTransId="{72B855FC-866E-4258-832D-30A37BCBCDE1}" sibTransId="{6BFF7754-84A9-4A25-AA68-AF749307859A}"/>
    <dgm:cxn modelId="{B031F830-7CF3-426F-994B-8940AB83B489}" srcId="{5997C62F-5E7C-4475-ABF9-3701BF1F545C}" destId="{CE12A5F0-51E9-4188-936B-C22A5D76B0C8}" srcOrd="6" destOrd="0" parTransId="{5BE01557-18F1-496C-B492-7CF7DD160E43}" sibTransId="{796F2D04-5431-410C-962F-D2BB1CD59920}"/>
    <dgm:cxn modelId="{83F0EE17-6CF1-430E-B7E1-4306E0424C3A}" srcId="{5997C62F-5E7C-4475-ABF9-3701BF1F545C}" destId="{A4661360-F828-43C9-A256-E9034F2C2550}" srcOrd="4" destOrd="0" parTransId="{3A445813-3A39-4F37-986B-1A740B3C211A}" sibTransId="{643C0E40-D8E0-4608-AD8C-5A1331453068}"/>
    <dgm:cxn modelId="{19CE2EB2-D3B3-4C7A-A52A-5009C3D1AA38}" type="presOf" srcId="{4F0A28B8-1F1A-4D80-9BE8-A97084A86C00}" destId="{18B03463-1FBD-4DF5-8CA0-D3CB9BDC0293}" srcOrd="0" destOrd="0" presId="urn:microsoft.com/office/officeart/2005/8/layout/default"/>
    <dgm:cxn modelId="{445FFBB1-E124-4492-AA76-AF1FB336EB5B}" type="presOf" srcId="{C28BD1D3-73FD-45AC-9DD9-34250D73D7A8}" destId="{E0E71C54-F2D1-4C91-8C80-6B09BF84E94B}" srcOrd="0" destOrd="0" presId="urn:microsoft.com/office/officeart/2005/8/layout/default"/>
    <dgm:cxn modelId="{44D4737F-6F73-42D0-9867-7D931781B10E}" type="presOf" srcId="{5997C62F-5E7C-4475-ABF9-3701BF1F545C}" destId="{52A4FD40-540C-4BE8-8FDE-D96AA35A7D10}" srcOrd="0" destOrd="0" presId="urn:microsoft.com/office/officeart/2005/8/layout/default"/>
    <dgm:cxn modelId="{EDC45D25-03E4-43F9-BBE1-9DBA7AE6EAC2}" type="presOf" srcId="{CE12A5F0-51E9-4188-936B-C22A5D76B0C8}" destId="{D3652699-7A9F-4E10-8F28-EB1B4316ACCE}" srcOrd="0" destOrd="0" presId="urn:microsoft.com/office/officeart/2005/8/layout/default"/>
    <dgm:cxn modelId="{D715C37B-47DA-44C5-A82D-1B814A321057}" srcId="{5997C62F-5E7C-4475-ABF9-3701BF1F545C}" destId="{4F0A28B8-1F1A-4D80-9BE8-A97084A86C00}" srcOrd="3" destOrd="0" parTransId="{9ACF159B-AF69-4D41-8AEE-3551DAF2A823}" sibTransId="{AA9FB4A7-4460-48D8-BF80-467A5FDBF772}"/>
    <dgm:cxn modelId="{12610869-A354-46A2-ACE5-771B3917A9CA}" srcId="{5997C62F-5E7C-4475-ABF9-3701BF1F545C}" destId="{C28BD1D3-73FD-45AC-9DD9-34250D73D7A8}" srcOrd="1" destOrd="0" parTransId="{88FB5A05-08C6-427F-B6B3-3C69EA04BBCF}" sibTransId="{0077A640-1A82-475A-84BB-2DE56F9168DC}"/>
    <dgm:cxn modelId="{EB3D17D2-BE45-4EB3-A73A-FC2A0E5E4515}" srcId="{5997C62F-5E7C-4475-ABF9-3701BF1F545C}" destId="{480BBCCB-0D11-49A2-ADF6-0426D1B8FD6A}" srcOrd="5" destOrd="0" parTransId="{3A665638-7CAC-47CC-AA4B-AAE34CBE8E78}" sibTransId="{4956E477-69D6-4D09-95A0-489728CE7589}"/>
    <dgm:cxn modelId="{9EE155B5-CD82-4780-8766-8553DC87CCC4}" srcId="{5997C62F-5E7C-4475-ABF9-3701BF1F545C}" destId="{9CF568F0-5BE9-4CA8-B6C3-4B4C7AFEE50E}" srcOrd="2" destOrd="0" parTransId="{F41D042C-B088-489B-B1F7-4AD03B03C73A}" sibTransId="{42D98DE4-578C-4F9E-AA25-44A9877E8FEA}"/>
    <dgm:cxn modelId="{564DDE03-47F7-403C-A0DF-B05FB2614DAB}" type="presOf" srcId="{9CF568F0-5BE9-4CA8-B6C3-4B4C7AFEE50E}" destId="{5ADF61FE-FF80-45AA-A9CE-E34B60324B42}" srcOrd="0" destOrd="0" presId="urn:microsoft.com/office/officeart/2005/8/layout/default"/>
    <dgm:cxn modelId="{7102E2E4-ADA0-45FE-B11A-581F3F8AAD8B}" type="presOf" srcId="{98560FE6-8497-40FE-BB96-19DF5575BF5C}" destId="{06DCBB91-7B26-4835-B33A-CA07C186EB0F}" srcOrd="0" destOrd="0" presId="urn:microsoft.com/office/officeart/2005/8/layout/default"/>
    <dgm:cxn modelId="{D05C72BE-AA27-4286-A9AB-1F5B56774ECE}" type="presOf" srcId="{480BBCCB-0D11-49A2-ADF6-0426D1B8FD6A}" destId="{BCE7658B-2374-4A6C-9925-B2C56248DCAA}" srcOrd="0" destOrd="0" presId="urn:microsoft.com/office/officeart/2005/8/layout/default"/>
    <dgm:cxn modelId="{5C3094CC-E69C-4763-B7D6-019050B98390}" type="presParOf" srcId="{52A4FD40-540C-4BE8-8FDE-D96AA35A7D10}" destId="{06DCBB91-7B26-4835-B33A-CA07C186EB0F}" srcOrd="0" destOrd="0" presId="urn:microsoft.com/office/officeart/2005/8/layout/default"/>
    <dgm:cxn modelId="{43AB527A-312A-4979-BDCA-4DD9D94491BB}" type="presParOf" srcId="{52A4FD40-540C-4BE8-8FDE-D96AA35A7D10}" destId="{093FD4D1-2775-4A3E-AC72-EB598E32E147}" srcOrd="1" destOrd="0" presId="urn:microsoft.com/office/officeart/2005/8/layout/default"/>
    <dgm:cxn modelId="{4E084A7B-9E4B-4EBD-915E-90E0BBCD8506}" type="presParOf" srcId="{52A4FD40-540C-4BE8-8FDE-D96AA35A7D10}" destId="{E0E71C54-F2D1-4C91-8C80-6B09BF84E94B}" srcOrd="2" destOrd="0" presId="urn:microsoft.com/office/officeart/2005/8/layout/default"/>
    <dgm:cxn modelId="{F306B8C6-F277-4EBD-87FF-F5EE7408BF3E}" type="presParOf" srcId="{52A4FD40-540C-4BE8-8FDE-D96AA35A7D10}" destId="{E78BBC4B-316A-4A08-BFFB-73C51016128A}" srcOrd="3" destOrd="0" presId="urn:microsoft.com/office/officeart/2005/8/layout/default"/>
    <dgm:cxn modelId="{8F61B660-D5B5-4406-97FF-4927F61A752E}" type="presParOf" srcId="{52A4FD40-540C-4BE8-8FDE-D96AA35A7D10}" destId="{5ADF61FE-FF80-45AA-A9CE-E34B60324B42}" srcOrd="4" destOrd="0" presId="urn:microsoft.com/office/officeart/2005/8/layout/default"/>
    <dgm:cxn modelId="{CB0CC83F-8EA9-4634-829D-E52F0E7526A5}" type="presParOf" srcId="{52A4FD40-540C-4BE8-8FDE-D96AA35A7D10}" destId="{F457AE65-E4FF-4C48-915D-16FFBAB09FE3}" srcOrd="5" destOrd="0" presId="urn:microsoft.com/office/officeart/2005/8/layout/default"/>
    <dgm:cxn modelId="{1D176005-7EAC-4801-B934-9AD6251F58BD}" type="presParOf" srcId="{52A4FD40-540C-4BE8-8FDE-D96AA35A7D10}" destId="{18B03463-1FBD-4DF5-8CA0-D3CB9BDC0293}" srcOrd="6" destOrd="0" presId="urn:microsoft.com/office/officeart/2005/8/layout/default"/>
    <dgm:cxn modelId="{451FA310-B6B3-40AD-8871-A4C39AEAF3D7}" type="presParOf" srcId="{52A4FD40-540C-4BE8-8FDE-D96AA35A7D10}" destId="{7BE245B1-DFD0-48DB-BF62-C9DB09716608}" srcOrd="7" destOrd="0" presId="urn:microsoft.com/office/officeart/2005/8/layout/default"/>
    <dgm:cxn modelId="{96829CB3-89B0-4D42-924B-4A0C4F84388B}" type="presParOf" srcId="{52A4FD40-540C-4BE8-8FDE-D96AA35A7D10}" destId="{9F535F91-926F-4CD9-9E50-DD6024FF90E6}" srcOrd="8" destOrd="0" presId="urn:microsoft.com/office/officeart/2005/8/layout/default"/>
    <dgm:cxn modelId="{39753CF3-344E-43B7-A6C0-397CCCD424D5}" type="presParOf" srcId="{52A4FD40-540C-4BE8-8FDE-D96AA35A7D10}" destId="{D4217C49-710B-4040-BD9D-E3996AEE299E}" srcOrd="9" destOrd="0" presId="urn:microsoft.com/office/officeart/2005/8/layout/default"/>
    <dgm:cxn modelId="{D81602A2-2FD0-4286-8BD6-400EADFCF082}" type="presParOf" srcId="{52A4FD40-540C-4BE8-8FDE-D96AA35A7D10}" destId="{BCE7658B-2374-4A6C-9925-B2C56248DCAA}" srcOrd="10" destOrd="0" presId="urn:microsoft.com/office/officeart/2005/8/layout/default"/>
    <dgm:cxn modelId="{916CD52F-AA8C-45F2-A93D-5741823E6320}" type="presParOf" srcId="{52A4FD40-540C-4BE8-8FDE-D96AA35A7D10}" destId="{92B533C0-C227-458D-A105-6EECA8C9545E}" srcOrd="11" destOrd="0" presId="urn:microsoft.com/office/officeart/2005/8/layout/default"/>
    <dgm:cxn modelId="{31C1320A-B342-439D-8D58-DB07ABE0A4C2}" type="presParOf" srcId="{52A4FD40-540C-4BE8-8FDE-D96AA35A7D10}" destId="{D3652699-7A9F-4E10-8F28-EB1B4316ACCE}"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a:solidFill>
          <a:schemeClr val="bg2"/>
        </a:solidFill>
      </dgm:spPr>
      <dgm:t>
        <a:bodyPr/>
        <a:lstStyle/>
        <a:p>
          <a:pPr rtl="0"/>
          <a:r>
            <a:rPr lang="en-GB" sz="3200" b="0" dirty="0" smtClean="0">
              <a:latin typeface="+mj-lt"/>
            </a:rPr>
            <a:t>F# Basics</a:t>
          </a:r>
          <a:endParaRPr lang="en-GB" sz="3200" b="0" dirty="0">
            <a:latin typeface="+mj-lt"/>
          </a:endParaRPr>
        </a:p>
      </dgm:t>
    </dgm:pt>
    <dgm:pt modelId="{72B855FC-866E-4258-832D-30A37BCBCDE1}" type="parTrans" cxnId="{FFCEE583-B4C0-45A3-A630-63A488554D9F}">
      <dgm:prSet/>
      <dgm:spPr/>
      <dgm:t>
        <a:bodyPr/>
        <a:lstStyle/>
        <a:p>
          <a:endParaRPr lang="en-GB" sz="3200" b="0">
            <a:latin typeface="+mj-lt"/>
          </a:endParaRPr>
        </a:p>
      </dgm:t>
    </dgm:pt>
    <dgm:pt modelId="{6BFF7754-84A9-4A25-AA68-AF749307859A}" type="sibTrans" cxnId="{FFCEE583-B4C0-45A3-A630-63A488554D9F}">
      <dgm:prSet/>
      <dgm:spPr/>
      <dgm:t>
        <a:bodyPr/>
        <a:lstStyle/>
        <a:p>
          <a:endParaRPr lang="en-GB" sz="3200" b="0">
            <a:latin typeface="+mj-lt"/>
          </a:endParaRPr>
        </a:p>
      </dgm:t>
    </dgm:pt>
    <dgm:pt modelId="{4F0A28B8-1F1A-4D80-9BE8-A97084A86C00}">
      <dgm:prSet custT="1"/>
      <dgm:spPr/>
      <dgm:t>
        <a:bodyPr/>
        <a:lstStyle/>
        <a:p>
          <a:pPr rtl="0"/>
          <a:r>
            <a:rPr lang="en-GB" sz="3200" b="0" dirty="0" smtClean="0">
              <a:latin typeface="+mj-lt"/>
            </a:rPr>
            <a:t>F# + Excel</a:t>
          </a:r>
          <a:endParaRPr lang="en-GB" sz="3200" b="0" dirty="0">
            <a:latin typeface="+mj-lt"/>
          </a:endParaRPr>
        </a:p>
      </dgm:t>
    </dgm:pt>
    <dgm:pt modelId="{9ACF159B-AF69-4D41-8AEE-3551DAF2A823}" type="parTrans" cxnId="{D715C37B-47DA-44C5-A82D-1B814A321057}">
      <dgm:prSet/>
      <dgm:spPr/>
      <dgm:t>
        <a:bodyPr/>
        <a:lstStyle/>
        <a:p>
          <a:endParaRPr lang="en-GB" sz="3200" b="0">
            <a:latin typeface="+mj-lt"/>
          </a:endParaRPr>
        </a:p>
      </dgm:t>
    </dgm:pt>
    <dgm:pt modelId="{AA9FB4A7-4460-48D8-BF80-467A5FDBF772}" type="sibTrans" cxnId="{D715C37B-47DA-44C5-A82D-1B814A321057}">
      <dgm:prSet/>
      <dgm:spPr/>
      <dgm:t>
        <a:bodyPr/>
        <a:lstStyle/>
        <a:p>
          <a:endParaRPr lang="en-GB" sz="3200" b="0">
            <a:latin typeface="+mj-lt"/>
          </a:endParaRPr>
        </a:p>
      </dgm:t>
    </dgm:pt>
    <dgm:pt modelId="{480BBCCB-0D11-49A2-ADF6-0426D1B8FD6A}">
      <dgm:prSet custT="1"/>
      <dgm:spPr>
        <a:solidFill>
          <a:schemeClr val="bg2"/>
        </a:solidFill>
      </dgm:spPr>
      <dgm:t>
        <a:bodyPr/>
        <a:lstStyle/>
        <a:p>
          <a:pPr rtl="0"/>
          <a:r>
            <a:rPr lang="en-GB" sz="3200" b="0" dirty="0" smtClean="0">
              <a:latin typeface="+mj-lt"/>
            </a:rPr>
            <a:t>F# for DSLs in Risk and Insurance</a:t>
          </a:r>
          <a:endParaRPr lang="en-GB" sz="3200" b="0" dirty="0">
            <a:latin typeface="+mj-lt"/>
          </a:endParaRPr>
        </a:p>
      </dgm:t>
    </dgm:pt>
    <dgm:pt modelId="{3A665638-7CAC-47CC-AA4B-AAE34CBE8E78}" type="parTrans" cxnId="{EB3D17D2-BE45-4EB3-A73A-FC2A0E5E4515}">
      <dgm:prSet/>
      <dgm:spPr/>
      <dgm:t>
        <a:bodyPr/>
        <a:lstStyle/>
        <a:p>
          <a:endParaRPr lang="en-GB" sz="3200" b="0">
            <a:latin typeface="+mj-lt"/>
          </a:endParaRPr>
        </a:p>
      </dgm:t>
    </dgm:pt>
    <dgm:pt modelId="{4956E477-69D6-4D09-95A0-489728CE7589}" type="sibTrans" cxnId="{EB3D17D2-BE45-4EB3-A73A-FC2A0E5E4515}">
      <dgm:prSet/>
      <dgm:spPr/>
      <dgm:t>
        <a:bodyPr/>
        <a:lstStyle/>
        <a:p>
          <a:endParaRPr lang="en-GB" sz="3200" b="0">
            <a:latin typeface="+mj-lt"/>
          </a:endParaRPr>
        </a:p>
      </dgm:t>
    </dgm:pt>
    <dgm:pt modelId="{9CF568F0-5BE9-4CA8-B6C3-4B4C7AFEE50E}">
      <dgm:prSet custT="1"/>
      <dgm:spPr/>
      <dgm:t>
        <a:bodyPr/>
        <a:lstStyle/>
        <a:p>
          <a:pPr rtl="0"/>
          <a:r>
            <a:rPr lang="en-GB" sz="3200" b="0" baseline="0" dirty="0" smtClean="0">
              <a:latin typeface="+mj-lt"/>
            </a:rPr>
            <a:t>F# for GPUs</a:t>
          </a:r>
          <a:endParaRPr lang="en-GB" sz="3200" b="0" dirty="0">
            <a:latin typeface="+mj-lt"/>
          </a:endParaRPr>
        </a:p>
      </dgm:t>
    </dgm:pt>
    <dgm:pt modelId="{F41D042C-B088-489B-B1F7-4AD03B03C73A}" type="parTrans" cxnId="{9EE155B5-CD82-4780-8766-8553DC87CCC4}">
      <dgm:prSet/>
      <dgm:spPr/>
      <dgm:t>
        <a:bodyPr/>
        <a:lstStyle/>
        <a:p>
          <a:endParaRPr lang="en-GB" sz="3200"/>
        </a:p>
      </dgm:t>
    </dgm:pt>
    <dgm:pt modelId="{42D98DE4-578C-4F9E-AA25-44A9877E8FEA}" type="sibTrans" cxnId="{9EE155B5-CD82-4780-8766-8553DC87CCC4}">
      <dgm:prSet/>
      <dgm:spPr/>
      <dgm:t>
        <a:bodyPr/>
        <a:lstStyle/>
        <a:p>
          <a:endParaRPr lang="en-GB" sz="3200"/>
        </a:p>
      </dgm:t>
    </dgm:pt>
    <dgm:pt modelId="{A4661360-F828-43C9-A256-E9034F2C2550}">
      <dgm:prSet custT="1"/>
      <dgm:spPr>
        <a:solidFill>
          <a:schemeClr val="bg2"/>
        </a:solidFill>
      </dgm:spPr>
      <dgm:t>
        <a:bodyPr/>
        <a:lstStyle/>
        <a:p>
          <a:pPr rtl="0"/>
          <a:r>
            <a:rPr lang="en-GB" sz="3200" b="0" dirty="0" smtClean="0">
              <a:latin typeface="+mj-lt"/>
            </a:rPr>
            <a:t>F# for Pricing</a:t>
          </a:r>
          <a:endParaRPr lang="en-GB" sz="3200" b="0" dirty="0">
            <a:latin typeface="+mj-lt"/>
          </a:endParaRPr>
        </a:p>
      </dgm:t>
    </dgm:pt>
    <dgm:pt modelId="{3A445813-3A39-4F37-986B-1A740B3C211A}" type="parTrans" cxnId="{83F0EE17-6CF1-430E-B7E1-4306E0424C3A}">
      <dgm:prSet/>
      <dgm:spPr/>
      <dgm:t>
        <a:bodyPr/>
        <a:lstStyle/>
        <a:p>
          <a:endParaRPr lang="en-GB" sz="3200"/>
        </a:p>
      </dgm:t>
    </dgm:pt>
    <dgm:pt modelId="{643C0E40-D8E0-4608-AD8C-5A1331453068}" type="sibTrans" cxnId="{83F0EE17-6CF1-430E-B7E1-4306E0424C3A}">
      <dgm:prSet/>
      <dgm:spPr/>
      <dgm:t>
        <a:bodyPr/>
        <a:lstStyle/>
        <a:p>
          <a:endParaRPr lang="en-GB" sz="3200"/>
        </a:p>
      </dgm:t>
    </dgm:pt>
    <dgm:pt modelId="{CE12A5F0-51E9-4188-936B-C22A5D76B0C8}">
      <dgm:prSet custT="1"/>
      <dgm:spPr>
        <a:solidFill>
          <a:schemeClr val="bg2"/>
        </a:solidFill>
      </dgm:spPr>
      <dgm:t>
        <a:bodyPr/>
        <a:lstStyle/>
        <a:p>
          <a:pPr rtl="0"/>
          <a:r>
            <a:rPr lang="en-GB" sz="3200" b="0" dirty="0" smtClean="0">
              <a:latin typeface="+mj-lt"/>
            </a:rPr>
            <a:t>F# + R</a:t>
          </a:r>
          <a:endParaRPr lang="en-GB" sz="3200" b="0" dirty="0">
            <a:latin typeface="+mj-lt"/>
          </a:endParaRPr>
        </a:p>
      </dgm:t>
    </dgm:pt>
    <dgm:pt modelId="{5BE01557-18F1-496C-B492-7CF7DD160E43}" type="parTrans" cxnId="{B031F830-7CF3-426F-994B-8940AB83B489}">
      <dgm:prSet/>
      <dgm:spPr/>
      <dgm:t>
        <a:bodyPr/>
        <a:lstStyle/>
        <a:p>
          <a:endParaRPr lang="en-GB" sz="3200"/>
        </a:p>
      </dgm:t>
    </dgm:pt>
    <dgm:pt modelId="{796F2D04-5431-410C-962F-D2BB1CD59920}" type="sibTrans" cxnId="{B031F830-7CF3-426F-994B-8940AB83B489}">
      <dgm:prSet/>
      <dgm:spPr/>
      <dgm:t>
        <a:bodyPr/>
        <a:lstStyle/>
        <a:p>
          <a:endParaRPr lang="en-GB" sz="3200"/>
        </a:p>
      </dgm:t>
    </dgm:pt>
    <dgm:pt modelId="{C28BD1D3-73FD-45AC-9DD9-34250D73D7A8}">
      <dgm:prSet custT="1"/>
      <dgm:spPr>
        <a:solidFill>
          <a:schemeClr val="bg2"/>
        </a:solidFill>
      </dgm:spPr>
      <dgm:t>
        <a:bodyPr/>
        <a:lstStyle/>
        <a:p>
          <a:pPr rtl="0"/>
          <a:r>
            <a:rPr lang="en-GB" sz="3200" b="0" smtClean="0">
              <a:latin typeface="+mj-lt"/>
            </a:rPr>
            <a:t>F</a:t>
          </a:r>
          <a:r>
            <a:rPr lang="en-GB" sz="3200" b="0" dirty="0" smtClean="0">
              <a:latin typeface="+mj-lt"/>
            </a:rPr>
            <a:t># for Data Science</a:t>
          </a:r>
          <a:endParaRPr lang="en-GB" sz="3200" b="0" dirty="0">
            <a:latin typeface="+mj-lt"/>
          </a:endParaRPr>
        </a:p>
      </dgm:t>
    </dgm:pt>
    <dgm:pt modelId="{88FB5A05-08C6-427F-B6B3-3C69EA04BBCF}" type="parTrans" cxnId="{12610869-A354-46A2-ACE5-771B3917A9CA}">
      <dgm:prSet/>
      <dgm:spPr/>
      <dgm:t>
        <a:bodyPr/>
        <a:lstStyle/>
        <a:p>
          <a:endParaRPr lang="en-GB" sz="2400"/>
        </a:p>
      </dgm:t>
    </dgm:pt>
    <dgm:pt modelId="{0077A640-1A82-475A-84BB-2DE56F9168DC}" type="sibTrans" cxnId="{12610869-A354-46A2-ACE5-771B3917A9CA}">
      <dgm:prSet/>
      <dgm:spPr/>
      <dgm:t>
        <a:bodyPr/>
        <a:lstStyle/>
        <a:p>
          <a:endParaRPr lang="en-GB" sz="2400"/>
        </a:p>
      </dgm:t>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06DCBB91-7B26-4835-B33A-CA07C186EB0F}" type="pres">
      <dgm:prSet presAssocID="{98560FE6-8497-40FE-BB96-19DF5575BF5C}" presName="node" presStyleLbl="node1" presStyleIdx="0" presStyleCnt="7">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E0E71C54-F2D1-4C91-8C80-6B09BF84E94B}" type="pres">
      <dgm:prSet presAssocID="{C28BD1D3-73FD-45AC-9DD9-34250D73D7A8}" presName="node" presStyleLbl="node1" presStyleIdx="1" presStyleCnt="7">
        <dgm:presLayoutVars>
          <dgm:bulletEnabled val="1"/>
        </dgm:presLayoutVars>
      </dgm:prSet>
      <dgm:spPr/>
      <dgm:t>
        <a:bodyPr/>
        <a:lstStyle/>
        <a:p>
          <a:endParaRPr lang="en-GB"/>
        </a:p>
      </dgm:t>
    </dgm:pt>
    <dgm:pt modelId="{E78BBC4B-316A-4A08-BFFB-73C51016128A}" type="pres">
      <dgm:prSet presAssocID="{0077A640-1A82-475A-84BB-2DE56F9168DC}" presName="sibTrans" presStyleCnt="0"/>
      <dgm:spPr/>
    </dgm:pt>
    <dgm:pt modelId="{5ADF61FE-FF80-45AA-A9CE-E34B60324B42}" type="pres">
      <dgm:prSet presAssocID="{9CF568F0-5BE9-4CA8-B6C3-4B4C7AFEE50E}" presName="node" presStyleLbl="node1" presStyleIdx="2" presStyleCnt="7">
        <dgm:presLayoutVars>
          <dgm:bulletEnabled val="1"/>
        </dgm:presLayoutVars>
      </dgm:prSet>
      <dgm:spPr/>
      <dgm:t>
        <a:bodyPr/>
        <a:lstStyle/>
        <a:p>
          <a:endParaRPr lang="en-GB"/>
        </a:p>
      </dgm:t>
    </dgm:pt>
    <dgm:pt modelId="{F457AE65-E4FF-4C48-915D-16FFBAB09FE3}" type="pres">
      <dgm:prSet presAssocID="{42D98DE4-578C-4F9E-AA25-44A9877E8FEA}" presName="sibTrans" presStyleCnt="0"/>
      <dgm:spPr/>
    </dgm:pt>
    <dgm:pt modelId="{18B03463-1FBD-4DF5-8CA0-D3CB9BDC0293}" type="pres">
      <dgm:prSet presAssocID="{4F0A28B8-1F1A-4D80-9BE8-A97084A86C00}" presName="node" presStyleLbl="node1" presStyleIdx="3" presStyleCnt="7">
        <dgm:presLayoutVars>
          <dgm:bulletEnabled val="1"/>
        </dgm:presLayoutVars>
      </dgm:prSet>
      <dgm:spPr/>
      <dgm:t>
        <a:bodyPr/>
        <a:lstStyle/>
        <a:p>
          <a:endParaRPr lang="en-GB"/>
        </a:p>
      </dgm:t>
    </dgm:pt>
    <dgm:pt modelId="{7BE245B1-DFD0-48DB-BF62-C9DB09716608}" type="pres">
      <dgm:prSet presAssocID="{AA9FB4A7-4460-48D8-BF80-467A5FDBF772}" presName="sibTrans" presStyleCnt="0"/>
      <dgm:spPr/>
    </dgm:pt>
    <dgm:pt modelId="{9F535F91-926F-4CD9-9E50-DD6024FF90E6}" type="pres">
      <dgm:prSet presAssocID="{A4661360-F828-43C9-A256-E9034F2C2550}" presName="node" presStyleLbl="node1" presStyleIdx="4" presStyleCnt="7">
        <dgm:presLayoutVars>
          <dgm:bulletEnabled val="1"/>
        </dgm:presLayoutVars>
      </dgm:prSet>
      <dgm:spPr/>
      <dgm:t>
        <a:bodyPr/>
        <a:lstStyle/>
        <a:p>
          <a:endParaRPr lang="en-GB"/>
        </a:p>
      </dgm:t>
    </dgm:pt>
    <dgm:pt modelId="{D4217C49-710B-4040-BD9D-E3996AEE299E}" type="pres">
      <dgm:prSet presAssocID="{643C0E40-D8E0-4608-AD8C-5A1331453068}" presName="sibTrans" presStyleCnt="0"/>
      <dgm:spPr/>
    </dgm:pt>
    <dgm:pt modelId="{BCE7658B-2374-4A6C-9925-B2C56248DCAA}" type="pres">
      <dgm:prSet presAssocID="{480BBCCB-0D11-49A2-ADF6-0426D1B8FD6A}" presName="node" presStyleLbl="node1" presStyleIdx="5" presStyleCnt="7">
        <dgm:presLayoutVars>
          <dgm:bulletEnabled val="1"/>
        </dgm:presLayoutVars>
      </dgm:prSet>
      <dgm:spPr/>
      <dgm:t>
        <a:bodyPr/>
        <a:lstStyle/>
        <a:p>
          <a:endParaRPr lang="en-GB"/>
        </a:p>
      </dgm:t>
    </dgm:pt>
    <dgm:pt modelId="{92B533C0-C227-458D-A105-6EECA8C9545E}" type="pres">
      <dgm:prSet presAssocID="{4956E477-69D6-4D09-95A0-489728CE7589}" presName="sibTrans" presStyleCnt="0"/>
      <dgm:spPr/>
    </dgm:pt>
    <dgm:pt modelId="{D3652699-7A9F-4E10-8F28-EB1B4316ACCE}" type="pres">
      <dgm:prSet presAssocID="{CE12A5F0-51E9-4188-936B-C22A5D76B0C8}" presName="node" presStyleLbl="node1" presStyleIdx="6" presStyleCnt="7">
        <dgm:presLayoutVars>
          <dgm:bulletEnabled val="1"/>
        </dgm:presLayoutVars>
      </dgm:prSet>
      <dgm:spPr/>
      <dgm:t>
        <a:bodyPr/>
        <a:lstStyle/>
        <a:p>
          <a:endParaRPr lang="en-GB"/>
        </a:p>
      </dgm:t>
    </dgm:pt>
  </dgm:ptLst>
  <dgm:cxnLst>
    <dgm:cxn modelId="{D715C37B-47DA-44C5-A82D-1B814A321057}" srcId="{5997C62F-5E7C-4475-ABF9-3701BF1F545C}" destId="{4F0A28B8-1F1A-4D80-9BE8-A97084A86C00}" srcOrd="3" destOrd="0" parTransId="{9ACF159B-AF69-4D41-8AEE-3551DAF2A823}" sibTransId="{AA9FB4A7-4460-48D8-BF80-467A5FDBF772}"/>
    <dgm:cxn modelId="{2FDF3EE3-3BAA-4010-9A3C-3A7A9651CC15}" type="presOf" srcId="{A4661360-F828-43C9-A256-E9034F2C2550}" destId="{9F535F91-926F-4CD9-9E50-DD6024FF90E6}" srcOrd="0" destOrd="0" presId="urn:microsoft.com/office/officeart/2005/8/layout/default"/>
    <dgm:cxn modelId="{CBA3BD7E-0557-4F27-A1B5-6F20995963BA}" type="presOf" srcId="{98560FE6-8497-40FE-BB96-19DF5575BF5C}" destId="{06DCBB91-7B26-4835-B33A-CA07C186EB0F}" srcOrd="0" destOrd="0" presId="urn:microsoft.com/office/officeart/2005/8/layout/default"/>
    <dgm:cxn modelId="{00C12163-30B8-4077-87D8-C5059F1A7C00}" type="presOf" srcId="{CE12A5F0-51E9-4188-936B-C22A5D76B0C8}" destId="{D3652699-7A9F-4E10-8F28-EB1B4316ACCE}" srcOrd="0" destOrd="0" presId="urn:microsoft.com/office/officeart/2005/8/layout/default"/>
    <dgm:cxn modelId="{2A986F19-668E-4A31-9D17-EB8AFFB83861}" type="presOf" srcId="{4F0A28B8-1F1A-4D80-9BE8-A97084A86C00}" destId="{18B03463-1FBD-4DF5-8CA0-D3CB9BDC0293}" srcOrd="0" destOrd="0" presId="urn:microsoft.com/office/officeart/2005/8/layout/default"/>
    <dgm:cxn modelId="{AF4647B4-B2AF-4D61-B85D-7090F008737B}" type="presOf" srcId="{480BBCCB-0D11-49A2-ADF6-0426D1B8FD6A}" destId="{BCE7658B-2374-4A6C-9925-B2C56248DCAA}" srcOrd="0" destOrd="0" presId="urn:microsoft.com/office/officeart/2005/8/layout/default"/>
    <dgm:cxn modelId="{12610869-A354-46A2-ACE5-771B3917A9CA}" srcId="{5997C62F-5E7C-4475-ABF9-3701BF1F545C}" destId="{C28BD1D3-73FD-45AC-9DD9-34250D73D7A8}" srcOrd="1" destOrd="0" parTransId="{88FB5A05-08C6-427F-B6B3-3C69EA04BBCF}" sibTransId="{0077A640-1A82-475A-84BB-2DE56F9168DC}"/>
    <dgm:cxn modelId="{FAB5CEEE-F45F-4E2B-A802-4E6055D5F8B8}" type="presOf" srcId="{9CF568F0-5BE9-4CA8-B6C3-4B4C7AFEE50E}" destId="{5ADF61FE-FF80-45AA-A9CE-E34B60324B42}" srcOrd="0" destOrd="0" presId="urn:microsoft.com/office/officeart/2005/8/layout/default"/>
    <dgm:cxn modelId="{9EE155B5-CD82-4780-8766-8553DC87CCC4}" srcId="{5997C62F-5E7C-4475-ABF9-3701BF1F545C}" destId="{9CF568F0-5BE9-4CA8-B6C3-4B4C7AFEE50E}" srcOrd="2" destOrd="0" parTransId="{F41D042C-B088-489B-B1F7-4AD03B03C73A}" sibTransId="{42D98DE4-578C-4F9E-AA25-44A9877E8FEA}"/>
    <dgm:cxn modelId="{FD266660-EF10-440C-9DCC-5F0315A84562}" type="presOf" srcId="{C28BD1D3-73FD-45AC-9DD9-34250D73D7A8}" destId="{E0E71C54-F2D1-4C91-8C80-6B09BF84E94B}" srcOrd="0" destOrd="0" presId="urn:microsoft.com/office/officeart/2005/8/layout/default"/>
    <dgm:cxn modelId="{B031F830-7CF3-426F-994B-8940AB83B489}" srcId="{5997C62F-5E7C-4475-ABF9-3701BF1F545C}" destId="{CE12A5F0-51E9-4188-936B-C22A5D76B0C8}" srcOrd="6" destOrd="0" parTransId="{5BE01557-18F1-496C-B492-7CF7DD160E43}" sibTransId="{796F2D04-5431-410C-962F-D2BB1CD59920}"/>
    <dgm:cxn modelId="{70C4129A-CF5B-487C-AFFB-00550F3050F4}" type="presOf" srcId="{5997C62F-5E7C-4475-ABF9-3701BF1F545C}" destId="{52A4FD40-540C-4BE8-8FDE-D96AA35A7D10}" srcOrd="0" destOrd="0" presId="urn:microsoft.com/office/officeart/2005/8/layout/default"/>
    <dgm:cxn modelId="{EB3D17D2-BE45-4EB3-A73A-FC2A0E5E4515}" srcId="{5997C62F-5E7C-4475-ABF9-3701BF1F545C}" destId="{480BBCCB-0D11-49A2-ADF6-0426D1B8FD6A}" srcOrd="5" destOrd="0" parTransId="{3A665638-7CAC-47CC-AA4B-AAE34CBE8E78}" sibTransId="{4956E477-69D6-4D09-95A0-489728CE7589}"/>
    <dgm:cxn modelId="{83F0EE17-6CF1-430E-B7E1-4306E0424C3A}" srcId="{5997C62F-5E7C-4475-ABF9-3701BF1F545C}" destId="{A4661360-F828-43C9-A256-E9034F2C2550}" srcOrd="4" destOrd="0" parTransId="{3A445813-3A39-4F37-986B-1A740B3C211A}" sibTransId="{643C0E40-D8E0-4608-AD8C-5A1331453068}"/>
    <dgm:cxn modelId="{FFCEE583-B4C0-45A3-A630-63A488554D9F}" srcId="{5997C62F-5E7C-4475-ABF9-3701BF1F545C}" destId="{98560FE6-8497-40FE-BB96-19DF5575BF5C}" srcOrd="0" destOrd="0" parTransId="{72B855FC-866E-4258-832D-30A37BCBCDE1}" sibTransId="{6BFF7754-84A9-4A25-AA68-AF749307859A}"/>
    <dgm:cxn modelId="{3C386C73-2DC7-49B2-8C39-A26A23A7785E}" type="presParOf" srcId="{52A4FD40-540C-4BE8-8FDE-D96AA35A7D10}" destId="{06DCBB91-7B26-4835-B33A-CA07C186EB0F}" srcOrd="0" destOrd="0" presId="urn:microsoft.com/office/officeart/2005/8/layout/default"/>
    <dgm:cxn modelId="{4F8A5685-1B6A-46A1-B924-3E1DF9426670}" type="presParOf" srcId="{52A4FD40-540C-4BE8-8FDE-D96AA35A7D10}" destId="{093FD4D1-2775-4A3E-AC72-EB598E32E147}" srcOrd="1" destOrd="0" presId="urn:microsoft.com/office/officeart/2005/8/layout/default"/>
    <dgm:cxn modelId="{C0BF5C61-EAC0-49D3-B209-9066AB627843}" type="presParOf" srcId="{52A4FD40-540C-4BE8-8FDE-D96AA35A7D10}" destId="{E0E71C54-F2D1-4C91-8C80-6B09BF84E94B}" srcOrd="2" destOrd="0" presId="urn:microsoft.com/office/officeart/2005/8/layout/default"/>
    <dgm:cxn modelId="{1A7FAAFA-BBF5-4A1C-88C2-E7918E406684}" type="presParOf" srcId="{52A4FD40-540C-4BE8-8FDE-D96AA35A7D10}" destId="{E78BBC4B-316A-4A08-BFFB-73C51016128A}" srcOrd="3" destOrd="0" presId="urn:microsoft.com/office/officeart/2005/8/layout/default"/>
    <dgm:cxn modelId="{14D37D48-23B4-4DEC-8F74-EB02DE015123}" type="presParOf" srcId="{52A4FD40-540C-4BE8-8FDE-D96AA35A7D10}" destId="{5ADF61FE-FF80-45AA-A9CE-E34B60324B42}" srcOrd="4" destOrd="0" presId="urn:microsoft.com/office/officeart/2005/8/layout/default"/>
    <dgm:cxn modelId="{4E46B1DB-2DD4-42D6-880E-FE63A2F41AA3}" type="presParOf" srcId="{52A4FD40-540C-4BE8-8FDE-D96AA35A7D10}" destId="{F457AE65-E4FF-4C48-915D-16FFBAB09FE3}" srcOrd="5" destOrd="0" presId="urn:microsoft.com/office/officeart/2005/8/layout/default"/>
    <dgm:cxn modelId="{AE7DA146-D3C5-4D46-8992-1C8F61E976E1}" type="presParOf" srcId="{52A4FD40-540C-4BE8-8FDE-D96AA35A7D10}" destId="{18B03463-1FBD-4DF5-8CA0-D3CB9BDC0293}" srcOrd="6" destOrd="0" presId="urn:microsoft.com/office/officeart/2005/8/layout/default"/>
    <dgm:cxn modelId="{742F4F0C-75B8-49CA-B263-884AA31902E1}" type="presParOf" srcId="{52A4FD40-540C-4BE8-8FDE-D96AA35A7D10}" destId="{7BE245B1-DFD0-48DB-BF62-C9DB09716608}" srcOrd="7" destOrd="0" presId="urn:microsoft.com/office/officeart/2005/8/layout/default"/>
    <dgm:cxn modelId="{94029499-C61D-4E3E-9D5F-201D24E20050}" type="presParOf" srcId="{52A4FD40-540C-4BE8-8FDE-D96AA35A7D10}" destId="{9F535F91-926F-4CD9-9E50-DD6024FF90E6}" srcOrd="8" destOrd="0" presId="urn:microsoft.com/office/officeart/2005/8/layout/default"/>
    <dgm:cxn modelId="{926BB524-D823-4531-AF7F-081978B47632}" type="presParOf" srcId="{52A4FD40-540C-4BE8-8FDE-D96AA35A7D10}" destId="{D4217C49-710B-4040-BD9D-E3996AEE299E}" srcOrd="9" destOrd="0" presId="urn:microsoft.com/office/officeart/2005/8/layout/default"/>
    <dgm:cxn modelId="{75424DAD-60BD-498A-ABE5-349BFDCDC402}" type="presParOf" srcId="{52A4FD40-540C-4BE8-8FDE-D96AA35A7D10}" destId="{BCE7658B-2374-4A6C-9925-B2C56248DCAA}" srcOrd="10" destOrd="0" presId="urn:microsoft.com/office/officeart/2005/8/layout/default"/>
    <dgm:cxn modelId="{92AD5779-2445-4311-9B97-D5D63C76406B}" type="presParOf" srcId="{52A4FD40-540C-4BE8-8FDE-D96AA35A7D10}" destId="{92B533C0-C227-458D-A105-6EECA8C9545E}" srcOrd="11" destOrd="0" presId="urn:microsoft.com/office/officeart/2005/8/layout/default"/>
    <dgm:cxn modelId="{1613E0CB-ECA2-4BDB-87B6-061244DE91AB}" type="presParOf" srcId="{52A4FD40-540C-4BE8-8FDE-D96AA35A7D10}" destId="{D3652699-7A9F-4E10-8F28-EB1B4316ACCE}"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dgm:t>
        <a:bodyPr/>
        <a:lstStyle/>
        <a:p>
          <a:pPr rtl="0"/>
          <a:r>
            <a:rPr lang="en-GB" sz="2800" b="0" dirty="0" smtClean="0">
              <a:latin typeface="+mj-lt"/>
            </a:rPr>
            <a:t>Financial programming is ever more integrated with data</a:t>
          </a:r>
          <a:endParaRPr lang="en-GB" sz="2800" b="0" dirty="0">
            <a:latin typeface="+mj-lt"/>
          </a:endParaRPr>
        </a:p>
      </dgm:t>
    </dgm:pt>
    <dgm:pt modelId="{72B855FC-866E-4258-832D-30A37BCBCDE1}" type="parTrans" cxnId="{FFCEE583-B4C0-45A3-A630-63A488554D9F}">
      <dgm:prSet/>
      <dgm:spPr/>
      <dgm:t>
        <a:bodyPr/>
        <a:lstStyle/>
        <a:p>
          <a:endParaRPr lang="en-GB" sz="3200" b="0">
            <a:latin typeface="+mj-lt"/>
          </a:endParaRPr>
        </a:p>
      </dgm:t>
    </dgm:pt>
    <dgm:pt modelId="{6BFF7754-84A9-4A25-AA68-AF749307859A}" type="sibTrans" cxnId="{FFCEE583-B4C0-45A3-A630-63A488554D9F}">
      <dgm:prSet/>
      <dgm:spPr/>
      <dgm:t>
        <a:bodyPr/>
        <a:lstStyle/>
        <a:p>
          <a:endParaRPr lang="en-GB" sz="3200" b="0">
            <a:latin typeface="+mj-lt"/>
          </a:endParaRPr>
        </a:p>
      </dgm:t>
    </dgm:pt>
    <dgm:pt modelId="{062443E5-C700-40C0-A68E-087E74A7B5EE}">
      <dgm:prSet custT="1"/>
      <dgm:spPr/>
      <dgm:t>
        <a:bodyPr/>
        <a:lstStyle/>
        <a:p>
          <a:pPr rtl="0"/>
          <a:r>
            <a:rPr lang="en-GB" sz="2800" b="0" dirty="0" smtClean="0">
              <a:latin typeface="+mj-lt"/>
            </a:rPr>
            <a:t>I presented techniques for scalable, intuitive integration of financial </a:t>
          </a:r>
          <a:r>
            <a:rPr lang="en-GB" sz="2800" b="0" dirty="0" err="1" smtClean="0">
              <a:latin typeface="+mj-lt"/>
            </a:rPr>
            <a:t>data+metadata</a:t>
          </a:r>
          <a:endParaRPr lang="en-GB" sz="2800" b="0" dirty="0">
            <a:latin typeface="+mj-lt"/>
          </a:endParaRPr>
        </a:p>
      </dgm:t>
    </dgm:pt>
    <dgm:pt modelId="{A9B050DF-1182-4F62-A4D6-7891AC94465B}" type="parTrans" cxnId="{E1016F06-5B2E-4A10-B97A-A101ECD0DF69}">
      <dgm:prSet/>
      <dgm:spPr/>
      <dgm:t>
        <a:bodyPr/>
        <a:lstStyle/>
        <a:p>
          <a:endParaRPr lang="en-GB" sz="1800"/>
        </a:p>
      </dgm:t>
    </dgm:pt>
    <dgm:pt modelId="{9725B6B2-E3A6-4882-BB12-1F66FE1822DD}" type="sibTrans" cxnId="{E1016F06-5B2E-4A10-B97A-A101ECD0DF69}">
      <dgm:prSet/>
      <dgm:spPr/>
      <dgm:t>
        <a:bodyPr/>
        <a:lstStyle/>
        <a:p>
          <a:endParaRPr lang="en-GB" sz="1800"/>
        </a:p>
      </dgm:t>
    </dgm:pt>
    <dgm:pt modelId="{B349A0EB-8457-4716-ABBF-EDD8DB35C2E8}">
      <dgm:prSet custT="1"/>
      <dgm:spPr/>
      <dgm:t>
        <a:bodyPr/>
        <a:lstStyle/>
        <a:p>
          <a:pPr rtl="0"/>
          <a:r>
            <a:rPr lang="en-GB" sz="2800" b="0" dirty="0" smtClean="0">
              <a:latin typeface="+mj-lt"/>
            </a:rPr>
            <a:t>Integrating </a:t>
          </a:r>
          <a:r>
            <a:rPr lang="en-GB" sz="2800" b="0" dirty="0" err="1" smtClean="0">
              <a:latin typeface="+mj-lt"/>
            </a:rPr>
            <a:t>data+programming</a:t>
          </a:r>
          <a:r>
            <a:rPr lang="en-GB" sz="2800" b="0" dirty="0" smtClean="0">
              <a:latin typeface="+mj-lt"/>
            </a:rPr>
            <a:t> has many challenges</a:t>
          </a:r>
          <a:endParaRPr lang="en-GB" sz="2800" b="0" dirty="0">
            <a:latin typeface="+mj-lt"/>
          </a:endParaRPr>
        </a:p>
      </dgm:t>
    </dgm:pt>
    <dgm:pt modelId="{D931C1C8-15E5-42AB-AB45-9C5AD6464AF8}" type="parTrans" cxnId="{04DF850B-D37C-4B7B-B906-700E7F666D1B}">
      <dgm:prSet/>
      <dgm:spPr/>
      <dgm:t>
        <a:bodyPr/>
        <a:lstStyle/>
        <a:p>
          <a:endParaRPr lang="en-GB" sz="1800"/>
        </a:p>
      </dgm:t>
    </dgm:pt>
    <dgm:pt modelId="{BC0D069F-99A7-442C-B0C9-19D2982B18A2}" type="sibTrans" cxnId="{04DF850B-D37C-4B7B-B906-700E7F666D1B}">
      <dgm:prSet/>
      <dgm:spPr/>
      <dgm:t>
        <a:bodyPr/>
        <a:lstStyle/>
        <a:p>
          <a:endParaRPr lang="en-GB" sz="1800"/>
        </a:p>
      </dgm:t>
    </dgm:pt>
    <dgm:pt modelId="{EBD660B0-9FB2-46AD-BEED-93D16DB386C1}">
      <dgm:prSet custT="1"/>
      <dgm:spPr/>
      <dgm:t>
        <a:bodyPr/>
        <a:lstStyle/>
        <a:p>
          <a:pPr rtl="0"/>
          <a:r>
            <a:rPr lang="en-GB" sz="2800" b="0" dirty="0" smtClean="0">
              <a:latin typeface="+mj-lt"/>
            </a:rPr>
            <a:t>You can use these techniques for real and in production through F#</a:t>
          </a:r>
          <a:endParaRPr lang="en-GB" sz="2800" b="0" dirty="0">
            <a:latin typeface="+mj-lt"/>
          </a:endParaRPr>
        </a:p>
      </dgm:t>
    </dgm:pt>
    <dgm:pt modelId="{D7DBE29B-5A31-440A-B96F-95674EEF9528}" type="parTrans" cxnId="{C2BE8202-D25A-4AAC-B1C4-1512F4570B53}">
      <dgm:prSet/>
      <dgm:spPr/>
      <dgm:t>
        <a:bodyPr/>
        <a:lstStyle/>
        <a:p>
          <a:endParaRPr lang="en-GB" sz="1800"/>
        </a:p>
      </dgm:t>
    </dgm:pt>
    <dgm:pt modelId="{70C0B9E0-305A-4BF7-BC79-9537685DBA40}" type="sibTrans" cxnId="{C2BE8202-D25A-4AAC-B1C4-1512F4570B53}">
      <dgm:prSet/>
      <dgm:spPr/>
      <dgm:t>
        <a:bodyPr/>
        <a:lstStyle/>
        <a:p>
          <a:endParaRPr lang="en-GB" sz="1800"/>
        </a:p>
      </dgm:t>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06DCBB91-7B26-4835-B33A-CA07C186EB0F}" type="pres">
      <dgm:prSet presAssocID="{98560FE6-8497-40FE-BB96-19DF5575BF5C}" presName="node" presStyleLbl="node1" presStyleIdx="0" presStyleCnt="4">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3705AA75-B57B-4D19-A15C-A242C23098CB}" type="pres">
      <dgm:prSet presAssocID="{B349A0EB-8457-4716-ABBF-EDD8DB35C2E8}" presName="node" presStyleLbl="node1" presStyleIdx="1" presStyleCnt="4">
        <dgm:presLayoutVars>
          <dgm:bulletEnabled val="1"/>
        </dgm:presLayoutVars>
      </dgm:prSet>
      <dgm:spPr/>
      <dgm:t>
        <a:bodyPr/>
        <a:lstStyle/>
        <a:p>
          <a:endParaRPr lang="en-GB"/>
        </a:p>
      </dgm:t>
    </dgm:pt>
    <dgm:pt modelId="{11D8BF72-8CD7-41E1-ABE4-E89F079BF43A}" type="pres">
      <dgm:prSet presAssocID="{BC0D069F-99A7-442C-B0C9-19D2982B18A2}" presName="sibTrans" presStyleCnt="0"/>
      <dgm:spPr/>
    </dgm:pt>
    <dgm:pt modelId="{D2E29047-ECD1-43F5-B0B1-757B09426C0F}" type="pres">
      <dgm:prSet presAssocID="{062443E5-C700-40C0-A68E-087E74A7B5EE}" presName="node" presStyleLbl="node1" presStyleIdx="2" presStyleCnt="4">
        <dgm:presLayoutVars>
          <dgm:bulletEnabled val="1"/>
        </dgm:presLayoutVars>
      </dgm:prSet>
      <dgm:spPr/>
      <dgm:t>
        <a:bodyPr/>
        <a:lstStyle/>
        <a:p>
          <a:endParaRPr lang="en-GB"/>
        </a:p>
      </dgm:t>
    </dgm:pt>
    <dgm:pt modelId="{999EAB05-A1B5-47AA-9E1B-B5173B4D988F}" type="pres">
      <dgm:prSet presAssocID="{9725B6B2-E3A6-4882-BB12-1F66FE1822DD}" presName="sibTrans" presStyleCnt="0"/>
      <dgm:spPr/>
    </dgm:pt>
    <dgm:pt modelId="{55DE15EE-5796-4539-982A-CD1D8C9BE7B9}" type="pres">
      <dgm:prSet presAssocID="{EBD660B0-9FB2-46AD-BEED-93D16DB386C1}" presName="node" presStyleLbl="node1" presStyleIdx="3" presStyleCnt="4">
        <dgm:presLayoutVars>
          <dgm:bulletEnabled val="1"/>
        </dgm:presLayoutVars>
      </dgm:prSet>
      <dgm:spPr/>
      <dgm:t>
        <a:bodyPr/>
        <a:lstStyle/>
        <a:p>
          <a:endParaRPr lang="en-GB"/>
        </a:p>
      </dgm:t>
    </dgm:pt>
  </dgm:ptLst>
  <dgm:cxnLst>
    <dgm:cxn modelId="{06F8079C-506C-4DAE-B94A-C19DF0FE3520}" type="presOf" srcId="{062443E5-C700-40C0-A68E-087E74A7B5EE}" destId="{D2E29047-ECD1-43F5-B0B1-757B09426C0F}" srcOrd="0" destOrd="0" presId="urn:microsoft.com/office/officeart/2005/8/layout/default"/>
    <dgm:cxn modelId="{E1016F06-5B2E-4A10-B97A-A101ECD0DF69}" srcId="{5997C62F-5E7C-4475-ABF9-3701BF1F545C}" destId="{062443E5-C700-40C0-A68E-087E74A7B5EE}" srcOrd="2" destOrd="0" parTransId="{A9B050DF-1182-4F62-A4D6-7891AC94465B}" sibTransId="{9725B6B2-E3A6-4882-BB12-1F66FE1822DD}"/>
    <dgm:cxn modelId="{BB2815F4-93C4-46F2-B254-611B6B669FDF}" type="presOf" srcId="{B349A0EB-8457-4716-ABBF-EDD8DB35C2E8}" destId="{3705AA75-B57B-4D19-A15C-A242C23098CB}" srcOrd="0" destOrd="0" presId="urn:microsoft.com/office/officeart/2005/8/layout/default"/>
    <dgm:cxn modelId="{C2BE8202-D25A-4AAC-B1C4-1512F4570B53}" srcId="{5997C62F-5E7C-4475-ABF9-3701BF1F545C}" destId="{EBD660B0-9FB2-46AD-BEED-93D16DB386C1}" srcOrd="3" destOrd="0" parTransId="{D7DBE29B-5A31-440A-B96F-95674EEF9528}" sibTransId="{70C0B9E0-305A-4BF7-BC79-9537685DBA40}"/>
    <dgm:cxn modelId="{F1B4E7E5-7E37-4D01-94BE-D8F048F48D4E}" type="presOf" srcId="{5997C62F-5E7C-4475-ABF9-3701BF1F545C}" destId="{52A4FD40-540C-4BE8-8FDE-D96AA35A7D10}" srcOrd="0" destOrd="0" presId="urn:microsoft.com/office/officeart/2005/8/layout/default"/>
    <dgm:cxn modelId="{04DF850B-D37C-4B7B-B906-700E7F666D1B}" srcId="{5997C62F-5E7C-4475-ABF9-3701BF1F545C}" destId="{B349A0EB-8457-4716-ABBF-EDD8DB35C2E8}" srcOrd="1" destOrd="0" parTransId="{D931C1C8-15E5-42AB-AB45-9C5AD6464AF8}" sibTransId="{BC0D069F-99A7-442C-B0C9-19D2982B18A2}"/>
    <dgm:cxn modelId="{FFCEE583-B4C0-45A3-A630-63A488554D9F}" srcId="{5997C62F-5E7C-4475-ABF9-3701BF1F545C}" destId="{98560FE6-8497-40FE-BB96-19DF5575BF5C}" srcOrd="0" destOrd="0" parTransId="{72B855FC-866E-4258-832D-30A37BCBCDE1}" sibTransId="{6BFF7754-84A9-4A25-AA68-AF749307859A}"/>
    <dgm:cxn modelId="{EEEAA853-A499-4BA8-959C-E9670A515272}" type="presOf" srcId="{98560FE6-8497-40FE-BB96-19DF5575BF5C}" destId="{06DCBB91-7B26-4835-B33A-CA07C186EB0F}" srcOrd="0" destOrd="0" presId="urn:microsoft.com/office/officeart/2005/8/layout/default"/>
    <dgm:cxn modelId="{DE2A4735-606C-456D-8A19-0821E11612D3}" type="presOf" srcId="{EBD660B0-9FB2-46AD-BEED-93D16DB386C1}" destId="{55DE15EE-5796-4539-982A-CD1D8C9BE7B9}" srcOrd="0" destOrd="0" presId="urn:microsoft.com/office/officeart/2005/8/layout/default"/>
    <dgm:cxn modelId="{6DE2E63F-89B9-4402-8340-54393881CA02}" type="presParOf" srcId="{52A4FD40-540C-4BE8-8FDE-D96AA35A7D10}" destId="{06DCBB91-7B26-4835-B33A-CA07C186EB0F}" srcOrd="0" destOrd="0" presId="urn:microsoft.com/office/officeart/2005/8/layout/default"/>
    <dgm:cxn modelId="{124EAAC5-15C8-42B0-9B68-1094960C6BC8}" type="presParOf" srcId="{52A4FD40-540C-4BE8-8FDE-D96AA35A7D10}" destId="{093FD4D1-2775-4A3E-AC72-EB598E32E147}" srcOrd="1" destOrd="0" presId="urn:microsoft.com/office/officeart/2005/8/layout/default"/>
    <dgm:cxn modelId="{DD57EABB-EE8F-4B9F-8220-4F4D5C6AB5B8}" type="presParOf" srcId="{52A4FD40-540C-4BE8-8FDE-D96AA35A7D10}" destId="{3705AA75-B57B-4D19-A15C-A242C23098CB}" srcOrd="2" destOrd="0" presId="urn:microsoft.com/office/officeart/2005/8/layout/default"/>
    <dgm:cxn modelId="{17ACC21B-1979-412B-A307-C55FBAA8AD4A}" type="presParOf" srcId="{52A4FD40-540C-4BE8-8FDE-D96AA35A7D10}" destId="{11D8BF72-8CD7-41E1-ABE4-E89F079BF43A}" srcOrd="3" destOrd="0" presId="urn:microsoft.com/office/officeart/2005/8/layout/default"/>
    <dgm:cxn modelId="{A1FCEE88-32D2-42ED-96D1-C09E553BBF33}" type="presParOf" srcId="{52A4FD40-540C-4BE8-8FDE-D96AA35A7D10}" destId="{D2E29047-ECD1-43F5-B0B1-757B09426C0F}" srcOrd="4" destOrd="0" presId="urn:microsoft.com/office/officeart/2005/8/layout/default"/>
    <dgm:cxn modelId="{F3CA3859-B716-4F13-9A2B-67199BC0CA4E}" type="presParOf" srcId="{52A4FD40-540C-4BE8-8FDE-D96AA35A7D10}" destId="{999EAB05-A1B5-47AA-9E1B-B5173B4D988F}" srcOrd="5" destOrd="0" presId="urn:microsoft.com/office/officeart/2005/8/layout/default"/>
    <dgm:cxn modelId="{84CB2293-FDC8-4F25-AB12-F37983CF7379}" type="presParOf" srcId="{52A4FD40-540C-4BE8-8FDE-D96AA35A7D10}" destId="{55DE15EE-5796-4539-982A-CD1D8C9BE7B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BB91-7B26-4835-B33A-CA07C186EB0F}">
      <dsp:nvSpPr>
        <dsp:cNvPr id="0" name=""/>
        <dsp:cNvSpPr/>
      </dsp:nvSpPr>
      <dsp:spPr>
        <a:xfrm>
          <a:off x="3285" y="412997"/>
          <a:ext cx="2606746" cy="156404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Basics</a:t>
          </a:r>
          <a:endParaRPr lang="en-GB" sz="3200" b="0" kern="1200" dirty="0">
            <a:latin typeface="+mj-lt"/>
          </a:endParaRPr>
        </a:p>
      </dsp:txBody>
      <dsp:txXfrm>
        <a:off x="3285" y="412997"/>
        <a:ext cx="2606746" cy="1564048"/>
      </dsp:txXfrm>
    </dsp:sp>
    <dsp:sp modelId="{E0E71C54-F2D1-4C91-8C80-6B09BF84E94B}">
      <dsp:nvSpPr>
        <dsp:cNvPr id="0" name=""/>
        <dsp:cNvSpPr/>
      </dsp:nvSpPr>
      <dsp:spPr>
        <a:xfrm>
          <a:off x="2870707" y="412997"/>
          <a:ext cx="2606746" cy="1564048"/>
        </a:xfrm>
        <a:prstGeom prst="rect">
          <a:avLst/>
        </a:prstGeom>
        <a:solidFill>
          <a:schemeClr val="accent4">
            <a:hueOff val="-306657"/>
            <a:satOff val="-9409"/>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smtClean="0">
              <a:latin typeface="+mj-lt"/>
            </a:rPr>
            <a:t>F</a:t>
          </a:r>
          <a:r>
            <a:rPr lang="en-GB" sz="3200" b="0" kern="1200" dirty="0" smtClean="0">
              <a:latin typeface="+mj-lt"/>
            </a:rPr>
            <a:t># for Data Science</a:t>
          </a:r>
          <a:endParaRPr lang="en-GB" sz="3200" b="0" kern="1200" dirty="0">
            <a:latin typeface="+mj-lt"/>
          </a:endParaRPr>
        </a:p>
      </dsp:txBody>
      <dsp:txXfrm>
        <a:off x="2870707" y="412997"/>
        <a:ext cx="2606746" cy="1564048"/>
      </dsp:txXfrm>
    </dsp:sp>
    <dsp:sp modelId="{5ADF61FE-FF80-45AA-A9CE-E34B60324B42}">
      <dsp:nvSpPr>
        <dsp:cNvPr id="0" name=""/>
        <dsp:cNvSpPr/>
      </dsp:nvSpPr>
      <dsp:spPr>
        <a:xfrm>
          <a:off x="5738128" y="412997"/>
          <a:ext cx="2606746" cy="1564048"/>
        </a:xfrm>
        <a:prstGeom prst="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baseline="0" dirty="0" smtClean="0">
              <a:latin typeface="+mj-lt"/>
            </a:rPr>
            <a:t>F# for GPUs</a:t>
          </a:r>
          <a:endParaRPr lang="en-GB" sz="3200" b="0" kern="1200" dirty="0">
            <a:latin typeface="+mj-lt"/>
          </a:endParaRPr>
        </a:p>
      </dsp:txBody>
      <dsp:txXfrm>
        <a:off x="5738128" y="412997"/>
        <a:ext cx="2606746" cy="1564048"/>
      </dsp:txXfrm>
    </dsp:sp>
    <dsp:sp modelId="{18B03463-1FBD-4DF5-8CA0-D3CB9BDC0293}">
      <dsp:nvSpPr>
        <dsp:cNvPr id="0" name=""/>
        <dsp:cNvSpPr/>
      </dsp:nvSpPr>
      <dsp:spPr>
        <a:xfrm>
          <a:off x="8605550" y="412997"/>
          <a:ext cx="2606746" cy="1564048"/>
        </a:xfrm>
        <a:prstGeom prst="rect">
          <a:avLst/>
        </a:prstGeom>
        <a:solidFill>
          <a:schemeClr val="accent4">
            <a:hueOff val="-919969"/>
            <a:satOff val="-28228"/>
            <a:lumOff val="-54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 Excel</a:t>
          </a:r>
          <a:endParaRPr lang="en-GB" sz="3200" b="0" kern="1200" dirty="0">
            <a:latin typeface="+mj-lt"/>
          </a:endParaRPr>
        </a:p>
      </dsp:txBody>
      <dsp:txXfrm>
        <a:off x="8605550" y="412997"/>
        <a:ext cx="2606746" cy="1564048"/>
      </dsp:txXfrm>
    </dsp:sp>
    <dsp:sp modelId="{9F535F91-926F-4CD9-9E50-DD6024FF90E6}">
      <dsp:nvSpPr>
        <dsp:cNvPr id="0" name=""/>
        <dsp:cNvSpPr/>
      </dsp:nvSpPr>
      <dsp:spPr>
        <a:xfrm>
          <a:off x="1436996" y="2237720"/>
          <a:ext cx="2606746" cy="1564048"/>
        </a:xfrm>
        <a:prstGeom prst="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Pricing</a:t>
          </a:r>
          <a:endParaRPr lang="en-GB" sz="3200" b="0" kern="1200" dirty="0">
            <a:latin typeface="+mj-lt"/>
          </a:endParaRPr>
        </a:p>
      </dsp:txBody>
      <dsp:txXfrm>
        <a:off x="1436996" y="2237720"/>
        <a:ext cx="2606746" cy="1564048"/>
      </dsp:txXfrm>
    </dsp:sp>
    <dsp:sp modelId="{BCE7658B-2374-4A6C-9925-B2C56248DCAA}">
      <dsp:nvSpPr>
        <dsp:cNvPr id="0" name=""/>
        <dsp:cNvSpPr/>
      </dsp:nvSpPr>
      <dsp:spPr>
        <a:xfrm>
          <a:off x="4304418" y="2237720"/>
          <a:ext cx="2606746" cy="1564048"/>
        </a:xfrm>
        <a:prstGeom prst="rect">
          <a:avLst/>
        </a:prstGeom>
        <a:solidFill>
          <a:schemeClr val="accent4">
            <a:hueOff val="-1533282"/>
            <a:satOff val="-47046"/>
            <a:lumOff val="-915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DSLs in Risk and Insurance</a:t>
          </a:r>
          <a:endParaRPr lang="en-GB" sz="3200" b="0" kern="1200" dirty="0">
            <a:latin typeface="+mj-lt"/>
          </a:endParaRPr>
        </a:p>
      </dsp:txBody>
      <dsp:txXfrm>
        <a:off x="4304418" y="2237720"/>
        <a:ext cx="2606746" cy="1564048"/>
      </dsp:txXfrm>
    </dsp:sp>
    <dsp:sp modelId="{D3652699-7A9F-4E10-8F28-EB1B4316ACCE}">
      <dsp:nvSpPr>
        <dsp:cNvPr id="0" name=""/>
        <dsp:cNvSpPr/>
      </dsp:nvSpPr>
      <dsp:spPr>
        <a:xfrm>
          <a:off x="7171839" y="2237720"/>
          <a:ext cx="2606746" cy="1564048"/>
        </a:xfrm>
        <a:prstGeom prst="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 R</a:t>
          </a:r>
          <a:endParaRPr lang="en-GB" sz="3200" b="0" kern="1200" dirty="0">
            <a:latin typeface="+mj-lt"/>
          </a:endParaRPr>
        </a:p>
      </dsp:txBody>
      <dsp:txXfrm>
        <a:off x="7171839" y="2237720"/>
        <a:ext cx="2606746" cy="15640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BB91-7B26-4835-B33A-CA07C186EB0F}">
      <dsp:nvSpPr>
        <dsp:cNvPr id="0" name=""/>
        <dsp:cNvSpPr/>
      </dsp:nvSpPr>
      <dsp:spPr>
        <a:xfrm>
          <a:off x="3285" y="412997"/>
          <a:ext cx="2606746" cy="1564048"/>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Basics</a:t>
          </a:r>
          <a:endParaRPr lang="en-GB" sz="3200" b="0" kern="1200" dirty="0">
            <a:latin typeface="+mj-lt"/>
          </a:endParaRPr>
        </a:p>
      </dsp:txBody>
      <dsp:txXfrm>
        <a:off x="3285" y="412997"/>
        <a:ext cx="2606746" cy="1564048"/>
      </dsp:txXfrm>
    </dsp:sp>
    <dsp:sp modelId="{E0E71C54-F2D1-4C91-8C80-6B09BF84E94B}">
      <dsp:nvSpPr>
        <dsp:cNvPr id="0" name=""/>
        <dsp:cNvSpPr/>
      </dsp:nvSpPr>
      <dsp:spPr>
        <a:xfrm>
          <a:off x="2870707" y="412997"/>
          <a:ext cx="2606746" cy="1564048"/>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Data Science</a:t>
          </a:r>
          <a:endParaRPr lang="en-GB" sz="3200" b="0" kern="1200" dirty="0">
            <a:latin typeface="+mj-lt"/>
          </a:endParaRPr>
        </a:p>
      </dsp:txBody>
      <dsp:txXfrm>
        <a:off x="2870707" y="412997"/>
        <a:ext cx="2606746" cy="1564048"/>
      </dsp:txXfrm>
    </dsp:sp>
    <dsp:sp modelId="{5ADF61FE-FF80-45AA-A9CE-E34B60324B42}">
      <dsp:nvSpPr>
        <dsp:cNvPr id="0" name=""/>
        <dsp:cNvSpPr/>
      </dsp:nvSpPr>
      <dsp:spPr>
        <a:xfrm>
          <a:off x="5738128" y="412997"/>
          <a:ext cx="2606746" cy="1564048"/>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baseline="0" dirty="0" smtClean="0">
              <a:latin typeface="+mj-lt"/>
            </a:rPr>
            <a:t>F# for GPUs</a:t>
          </a:r>
          <a:endParaRPr lang="en-GB" sz="3200" b="0" kern="1200" dirty="0">
            <a:latin typeface="+mj-lt"/>
          </a:endParaRPr>
        </a:p>
      </dsp:txBody>
      <dsp:txXfrm>
        <a:off x="5738128" y="412997"/>
        <a:ext cx="2606746" cy="1564048"/>
      </dsp:txXfrm>
    </dsp:sp>
    <dsp:sp modelId="{18B03463-1FBD-4DF5-8CA0-D3CB9BDC0293}">
      <dsp:nvSpPr>
        <dsp:cNvPr id="0" name=""/>
        <dsp:cNvSpPr/>
      </dsp:nvSpPr>
      <dsp:spPr>
        <a:xfrm>
          <a:off x="8605550" y="412997"/>
          <a:ext cx="2606746" cy="1564048"/>
        </a:xfrm>
        <a:prstGeom prst="rect">
          <a:avLst/>
        </a:prstGeom>
        <a:solidFill>
          <a:schemeClr val="accent4">
            <a:hueOff val="-919969"/>
            <a:satOff val="-28228"/>
            <a:lumOff val="-54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 Excel</a:t>
          </a:r>
          <a:endParaRPr lang="en-GB" sz="3200" b="0" kern="1200" dirty="0">
            <a:latin typeface="+mj-lt"/>
          </a:endParaRPr>
        </a:p>
      </dsp:txBody>
      <dsp:txXfrm>
        <a:off x="8605550" y="412997"/>
        <a:ext cx="2606746" cy="1564048"/>
      </dsp:txXfrm>
    </dsp:sp>
    <dsp:sp modelId="{9F535F91-926F-4CD9-9E50-DD6024FF90E6}">
      <dsp:nvSpPr>
        <dsp:cNvPr id="0" name=""/>
        <dsp:cNvSpPr/>
      </dsp:nvSpPr>
      <dsp:spPr>
        <a:xfrm>
          <a:off x="1436996" y="2237720"/>
          <a:ext cx="2606746" cy="1564048"/>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Pricing</a:t>
          </a:r>
          <a:endParaRPr lang="en-GB" sz="3200" b="0" kern="1200" dirty="0">
            <a:latin typeface="+mj-lt"/>
          </a:endParaRPr>
        </a:p>
      </dsp:txBody>
      <dsp:txXfrm>
        <a:off x="1436996" y="2237720"/>
        <a:ext cx="2606746" cy="1564048"/>
      </dsp:txXfrm>
    </dsp:sp>
    <dsp:sp modelId="{BCE7658B-2374-4A6C-9925-B2C56248DCAA}">
      <dsp:nvSpPr>
        <dsp:cNvPr id="0" name=""/>
        <dsp:cNvSpPr/>
      </dsp:nvSpPr>
      <dsp:spPr>
        <a:xfrm>
          <a:off x="4304418" y="2237720"/>
          <a:ext cx="2606746" cy="1564048"/>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DSLs in Risk and Insurance</a:t>
          </a:r>
          <a:endParaRPr lang="en-GB" sz="3200" b="0" kern="1200" dirty="0">
            <a:latin typeface="+mj-lt"/>
          </a:endParaRPr>
        </a:p>
      </dsp:txBody>
      <dsp:txXfrm>
        <a:off x="4304418" y="2237720"/>
        <a:ext cx="2606746" cy="1564048"/>
      </dsp:txXfrm>
    </dsp:sp>
    <dsp:sp modelId="{D3652699-7A9F-4E10-8F28-EB1B4316ACCE}">
      <dsp:nvSpPr>
        <dsp:cNvPr id="0" name=""/>
        <dsp:cNvSpPr/>
      </dsp:nvSpPr>
      <dsp:spPr>
        <a:xfrm>
          <a:off x="7171839" y="2237720"/>
          <a:ext cx="2606746" cy="1564048"/>
        </a:xfrm>
        <a:prstGeom prst="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 R</a:t>
          </a:r>
          <a:endParaRPr lang="en-GB" sz="3200" b="0" kern="1200" dirty="0">
            <a:latin typeface="+mj-lt"/>
          </a:endParaRPr>
        </a:p>
      </dsp:txBody>
      <dsp:txXfrm>
        <a:off x="7171839" y="2237720"/>
        <a:ext cx="2606746" cy="15640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BB91-7B26-4835-B33A-CA07C186EB0F}">
      <dsp:nvSpPr>
        <dsp:cNvPr id="0" name=""/>
        <dsp:cNvSpPr/>
      </dsp:nvSpPr>
      <dsp:spPr>
        <a:xfrm>
          <a:off x="3285" y="412997"/>
          <a:ext cx="2606746" cy="1564048"/>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Basics</a:t>
          </a:r>
          <a:endParaRPr lang="en-GB" sz="3200" b="0" kern="1200" dirty="0">
            <a:latin typeface="+mj-lt"/>
          </a:endParaRPr>
        </a:p>
      </dsp:txBody>
      <dsp:txXfrm>
        <a:off x="3285" y="412997"/>
        <a:ext cx="2606746" cy="1564048"/>
      </dsp:txXfrm>
    </dsp:sp>
    <dsp:sp modelId="{E0E71C54-F2D1-4C91-8C80-6B09BF84E94B}">
      <dsp:nvSpPr>
        <dsp:cNvPr id="0" name=""/>
        <dsp:cNvSpPr/>
      </dsp:nvSpPr>
      <dsp:spPr>
        <a:xfrm>
          <a:off x="2870707" y="412997"/>
          <a:ext cx="2606746" cy="1564048"/>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smtClean="0">
              <a:latin typeface="+mj-lt"/>
            </a:rPr>
            <a:t>F</a:t>
          </a:r>
          <a:r>
            <a:rPr lang="en-GB" sz="3200" b="0" kern="1200" dirty="0" smtClean="0">
              <a:latin typeface="+mj-lt"/>
            </a:rPr>
            <a:t># for Data Science</a:t>
          </a:r>
          <a:endParaRPr lang="en-GB" sz="3200" b="0" kern="1200" dirty="0">
            <a:latin typeface="+mj-lt"/>
          </a:endParaRPr>
        </a:p>
      </dsp:txBody>
      <dsp:txXfrm>
        <a:off x="2870707" y="412997"/>
        <a:ext cx="2606746" cy="1564048"/>
      </dsp:txXfrm>
    </dsp:sp>
    <dsp:sp modelId="{5ADF61FE-FF80-45AA-A9CE-E34B60324B42}">
      <dsp:nvSpPr>
        <dsp:cNvPr id="0" name=""/>
        <dsp:cNvSpPr/>
      </dsp:nvSpPr>
      <dsp:spPr>
        <a:xfrm>
          <a:off x="5738128" y="412997"/>
          <a:ext cx="2606746" cy="1564048"/>
        </a:xfrm>
        <a:prstGeom prst="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baseline="0" dirty="0" smtClean="0">
              <a:latin typeface="+mj-lt"/>
            </a:rPr>
            <a:t>F# for GPUs</a:t>
          </a:r>
          <a:endParaRPr lang="en-GB" sz="3200" b="0" kern="1200" dirty="0">
            <a:latin typeface="+mj-lt"/>
          </a:endParaRPr>
        </a:p>
      </dsp:txBody>
      <dsp:txXfrm>
        <a:off x="5738128" y="412997"/>
        <a:ext cx="2606746" cy="1564048"/>
      </dsp:txXfrm>
    </dsp:sp>
    <dsp:sp modelId="{18B03463-1FBD-4DF5-8CA0-D3CB9BDC0293}">
      <dsp:nvSpPr>
        <dsp:cNvPr id="0" name=""/>
        <dsp:cNvSpPr/>
      </dsp:nvSpPr>
      <dsp:spPr>
        <a:xfrm>
          <a:off x="8605550" y="412997"/>
          <a:ext cx="2606746" cy="1564048"/>
        </a:xfrm>
        <a:prstGeom prst="rect">
          <a:avLst/>
        </a:prstGeom>
        <a:solidFill>
          <a:schemeClr val="accent4">
            <a:hueOff val="-919969"/>
            <a:satOff val="-28228"/>
            <a:lumOff val="-54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 Excel</a:t>
          </a:r>
          <a:endParaRPr lang="en-GB" sz="3200" b="0" kern="1200" dirty="0">
            <a:latin typeface="+mj-lt"/>
          </a:endParaRPr>
        </a:p>
      </dsp:txBody>
      <dsp:txXfrm>
        <a:off x="8605550" y="412997"/>
        <a:ext cx="2606746" cy="1564048"/>
      </dsp:txXfrm>
    </dsp:sp>
    <dsp:sp modelId="{9F535F91-926F-4CD9-9E50-DD6024FF90E6}">
      <dsp:nvSpPr>
        <dsp:cNvPr id="0" name=""/>
        <dsp:cNvSpPr/>
      </dsp:nvSpPr>
      <dsp:spPr>
        <a:xfrm>
          <a:off x="1436996" y="2237720"/>
          <a:ext cx="2606746" cy="1564048"/>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Pricing</a:t>
          </a:r>
          <a:endParaRPr lang="en-GB" sz="3200" b="0" kern="1200" dirty="0">
            <a:latin typeface="+mj-lt"/>
          </a:endParaRPr>
        </a:p>
      </dsp:txBody>
      <dsp:txXfrm>
        <a:off x="1436996" y="2237720"/>
        <a:ext cx="2606746" cy="1564048"/>
      </dsp:txXfrm>
    </dsp:sp>
    <dsp:sp modelId="{BCE7658B-2374-4A6C-9925-B2C56248DCAA}">
      <dsp:nvSpPr>
        <dsp:cNvPr id="0" name=""/>
        <dsp:cNvSpPr/>
      </dsp:nvSpPr>
      <dsp:spPr>
        <a:xfrm>
          <a:off x="4304418" y="2237720"/>
          <a:ext cx="2606746" cy="1564048"/>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DSLs in Risk and Insurance</a:t>
          </a:r>
          <a:endParaRPr lang="en-GB" sz="3200" b="0" kern="1200" dirty="0">
            <a:latin typeface="+mj-lt"/>
          </a:endParaRPr>
        </a:p>
      </dsp:txBody>
      <dsp:txXfrm>
        <a:off x="4304418" y="2237720"/>
        <a:ext cx="2606746" cy="1564048"/>
      </dsp:txXfrm>
    </dsp:sp>
    <dsp:sp modelId="{D3652699-7A9F-4E10-8F28-EB1B4316ACCE}">
      <dsp:nvSpPr>
        <dsp:cNvPr id="0" name=""/>
        <dsp:cNvSpPr/>
      </dsp:nvSpPr>
      <dsp:spPr>
        <a:xfrm>
          <a:off x="7171839" y="2237720"/>
          <a:ext cx="2606746" cy="1564048"/>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 R</a:t>
          </a:r>
          <a:endParaRPr lang="en-GB" sz="3200" b="0" kern="1200" dirty="0">
            <a:latin typeface="+mj-lt"/>
          </a:endParaRPr>
        </a:p>
      </dsp:txBody>
      <dsp:txXfrm>
        <a:off x="7171839" y="2237720"/>
        <a:ext cx="2606746" cy="15640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BB91-7B26-4835-B33A-CA07C186EB0F}">
      <dsp:nvSpPr>
        <dsp:cNvPr id="0" name=""/>
        <dsp:cNvSpPr/>
      </dsp:nvSpPr>
      <dsp:spPr>
        <a:xfrm>
          <a:off x="2202658" y="2024"/>
          <a:ext cx="4290681" cy="257440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Financial programming is ever more integrated with data</a:t>
          </a:r>
          <a:endParaRPr lang="en-GB" sz="2800" b="0" kern="1200" dirty="0">
            <a:latin typeface="+mj-lt"/>
          </a:endParaRPr>
        </a:p>
      </dsp:txBody>
      <dsp:txXfrm>
        <a:off x="2202658" y="2024"/>
        <a:ext cx="4290681" cy="2574408"/>
      </dsp:txXfrm>
    </dsp:sp>
    <dsp:sp modelId="{3705AA75-B57B-4D19-A15C-A242C23098CB}">
      <dsp:nvSpPr>
        <dsp:cNvPr id="0" name=""/>
        <dsp:cNvSpPr/>
      </dsp:nvSpPr>
      <dsp:spPr>
        <a:xfrm>
          <a:off x="6922408" y="2024"/>
          <a:ext cx="4290681" cy="2574408"/>
        </a:xfrm>
        <a:prstGeom prst="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Integrating </a:t>
          </a:r>
          <a:r>
            <a:rPr lang="en-GB" sz="2800" b="0" kern="1200" dirty="0" err="1" smtClean="0">
              <a:latin typeface="+mj-lt"/>
            </a:rPr>
            <a:t>data+programming</a:t>
          </a:r>
          <a:r>
            <a:rPr lang="en-GB" sz="2800" b="0" kern="1200" dirty="0" smtClean="0">
              <a:latin typeface="+mj-lt"/>
            </a:rPr>
            <a:t> has many challenges</a:t>
          </a:r>
          <a:endParaRPr lang="en-GB" sz="2800" b="0" kern="1200" dirty="0">
            <a:latin typeface="+mj-lt"/>
          </a:endParaRPr>
        </a:p>
      </dsp:txBody>
      <dsp:txXfrm>
        <a:off x="6922408" y="2024"/>
        <a:ext cx="4290681" cy="2574408"/>
      </dsp:txXfrm>
    </dsp:sp>
    <dsp:sp modelId="{D2E29047-ECD1-43F5-B0B1-757B09426C0F}">
      <dsp:nvSpPr>
        <dsp:cNvPr id="0" name=""/>
        <dsp:cNvSpPr/>
      </dsp:nvSpPr>
      <dsp:spPr>
        <a:xfrm>
          <a:off x="2202658" y="3005501"/>
          <a:ext cx="4290681" cy="2574408"/>
        </a:xfrm>
        <a:prstGeom prst="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I presented techniques for scalable, intuitive integration of financial </a:t>
          </a:r>
          <a:r>
            <a:rPr lang="en-GB" sz="2800" b="0" kern="1200" dirty="0" err="1" smtClean="0">
              <a:latin typeface="+mj-lt"/>
            </a:rPr>
            <a:t>data+metadata</a:t>
          </a:r>
          <a:endParaRPr lang="en-GB" sz="2800" b="0" kern="1200" dirty="0">
            <a:latin typeface="+mj-lt"/>
          </a:endParaRPr>
        </a:p>
      </dsp:txBody>
      <dsp:txXfrm>
        <a:off x="2202658" y="3005501"/>
        <a:ext cx="4290681" cy="2574408"/>
      </dsp:txXfrm>
    </dsp:sp>
    <dsp:sp modelId="{55DE15EE-5796-4539-982A-CD1D8C9BE7B9}">
      <dsp:nvSpPr>
        <dsp:cNvPr id="0" name=""/>
        <dsp:cNvSpPr/>
      </dsp:nvSpPr>
      <dsp:spPr>
        <a:xfrm>
          <a:off x="6922408" y="3005501"/>
          <a:ext cx="4290681" cy="2574408"/>
        </a:xfrm>
        <a:prstGeom prst="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You can use these techniques for real and in production through F#</a:t>
          </a:r>
          <a:endParaRPr lang="en-GB" sz="2800" b="0" kern="1200" dirty="0">
            <a:latin typeface="+mj-lt"/>
          </a:endParaRPr>
        </a:p>
      </dsp:txBody>
      <dsp:txXfrm>
        <a:off x="6922408" y="3005501"/>
        <a:ext cx="4290681" cy="257440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3/31/2014</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3/31/2014</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1108491" rtl="0" eaLnBrk="1" latinLnBrk="0" hangingPunct="1">
      <a:lnSpc>
        <a:spcPct val="90000"/>
      </a:lnSpc>
      <a:spcAft>
        <a:spcPts val="405"/>
      </a:spcAft>
      <a:defRPr sz="1100" kern="1200">
        <a:solidFill>
          <a:schemeClr val="tx1"/>
        </a:solidFill>
        <a:latin typeface="Segoe UI" pitchFamily="34" charset="0"/>
        <a:ea typeface="+mn-ea"/>
        <a:cs typeface="+mn-cs"/>
      </a:defRPr>
    </a:lvl1pPr>
    <a:lvl2pPr marL="258201" indent="-128298"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2pPr>
    <a:lvl3pPr marL="397741" indent="-139520"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3pPr>
    <a:lvl4pPr marL="585372" indent="-177990"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4pPr>
    <a:lvl5pPr marL="745693" indent="-139520"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5pPr>
    <a:lvl6pPr marL="2771211" algn="l" defTabSz="1108491" rtl="0" eaLnBrk="1" latinLnBrk="0" hangingPunct="1">
      <a:defRPr sz="1500" kern="1200">
        <a:solidFill>
          <a:schemeClr val="tx1"/>
        </a:solidFill>
        <a:latin typeface="+mn-lt"/>
        <a:ea typeface="+mn-ea"/>
        <a:cs typeface="+mn-cs"/>
      </a:defRPr>
    </a:lvl6pPr>
    <a:lvl7pPr marL="3325463" algn="l" defTabSz="1108491" rtl="0" eaLnBrk="1" latinLnBrk="0" hangingPunct="1">
      <a:defRPr sz="1500" kern="1200">
        <a:solidFill>
          <a:schemeClr val="tx1"/>
        </a:solidFill>
        <a:latin typeface="+mn-lt"/>
        <a:ea typeface="+mn-ea"/>
        <a:cs typeface="+mn-cs"/>
      </a:defRPr>
    </a:lvl7pPr>
    <a:lvl8pPr marL="3879704" algn="l" defTabSz="1108491" rtl="0" eaLnBrk="1" latinLnBrk="0" hangingPunct="1">
      <a:defRPr sz="1500" kern="1200">
        <a:solidFill>
          <a:schemeClr val="tx1"/>
        </a:solidFill>
        <a:latin typeface="+mn-lt"/>
        <a:ea typeface="+mn-ea"/>
        <a:cs typeface="+mn-cs"/>
      </a:defRPr>
    </a:lvl8pPr>
    <a:lvl9pPr marL="4433951" algn="l" defTabSz="1108491"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629285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064261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578450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578450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578450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Tree>
    <p:extLst>
      <p:ext uri="{BB962C8B-B14F-4D97-AF65-F5344CB8AC3E}">
        <p14:creationId xmlns:p14="http://schemas.microsoft.com/office/powerpoint/2010/main" val="3991296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Tree>
    <p:extLst>
      <p:ext uri="{BB962C8B-B14F-4D97-AF65-F5344CB8AC3E}">
        <p14:creationId xmlns:p14="http://schemas.microsoft.com/office/powerpoint/2010/main" val="542075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Tree>
    <p:extLst>
      <p:ext uri="{BB962C8B-B14F-4D97-AF65-F5344CB8AC3E}">
        <p14:creationId xmlns:p14="http://schemas.microsoft.com/office/powerpoint/2010/main" val="24639149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9.xml"/><Relationship Id="rId4" Type="http://schemas.openxmlformats.org/officeDocument/2006/relationships/image" Target="../media/image10.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9.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0.xml"/><Relationship Id="rId4" Type="http://schemas.openxmlformats.org/officeDocument/2006/relationships/image" Target="../media/image10.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0.xml"/><Relationship Id="rId4" Type="http://schemas.openxmlformats.org/officeDocument/2006/relationships/image" Target="../media/image10.png"/></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1.xml"/><Relationship Id="rId4" Type="http://schemas.openxmlformats.org/officeDocument/2006/relationships/image" Target="../media/image10.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1.xml"/><Relationship Id="rId4" Type="http://schemas.openxmlformats.org/officeDocument/2006/relationships/image" Target="../media/image10.png"/></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2.xml"/><Relationship Id="rId4" Type="http://schemas.openxmlformats.org/officeDocument/2006/relationships/image" Target="../media/image10.pn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10.png"/></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3.xml"/><Relationship Id="rId4" Type="http://schemas.openxmlformats.org/officeDocument/2006/relationships/image" Target="../media/image10.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3.xml"/><Relationship Id="rId4" Type="http://schemas.openxmlformats.org/officeDocument/2006/relationships/image" Target="../media/image10.png"/></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4.xml"/><Relationship Id="rId4" Type="http://schemas.openxmlformats.org/officeDocument/2006/relationships/image" Target="../media/image10.pn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4.xml"/><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8.xml"/><Relationship Id="rId4" Type="http://schemas.openxmlformats.org/officeDocument/2006/relationships/image" Target="../media/image10.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8.xml"/><Relationship Id="rId4" Type="http://schemas.openxmlformats.org/officeDocument/2006/relationships/image" Target="../media/image10.pn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4220" indent="0" algn="ctr">
              <a:buNone/>
              <a:defRPr>
                <a:solidFill>
                  <a:schemeClr val="tx1">
                    <a:tint val="75000"/>
                  </a:schemeClr>
                </a:solidFill>
              </a:defRPr>
            </a:lvl2pPr>
            <a:lvl3pPr marL="1108491" indent="0" algn="ctr">
              <a:buNone/>
              <a:defRPr>
                <a:solidFill>
                  <a:schemeClr val="tx1">
                    <a:tint val="75000"/>
                  </a:schemeClr>
                </a:solidFill>
              </a:defRPr>
            </a:lvl3pPr>
            <a:lvl4pPr marL="1662732" indent="0" algn="ctr">
              <a:buNone/>
              <a:defRPr>
                <a:solidFill>
                  <a:schemeClr val="tx1">
                    <a:tint val="75000"/>
                  </a:schemeClr>
                </a:solidFill>
              </a:defRPr>
            </a:lvl4pPr>
            <a:lvl5pPr marL="2216988" indent="0" algn="ctr">
              <a:buNone/>
              <a:defRPr>
                <a:solidFill>
                  <a:schemeClr val="tx1">
                    <a:tint val="75000"/>
                  </a:schemeClr>
                </a:solidFill>
              </a:defRPr>
            </a:lvl5pPr>
            <a:lvl6pPr marL="2771211" indent="0" algn="ctr">
              <a:buNone/>
              <a:defRPr>
                <a:solidFill>
                  <a:schemeClr val="tx1">
                    <a:tint val="75000"/>
                  </a:schemeClr>
                </a:solidFill>
              </a:defRPr>
            </a:lvl6pPr>
            <a:lvl7pPr marL="3325463" indent="0" algn="ctr">
              <a:buNone/>
              <a:defRPr>
                <a:solidFill>
                  <a:schemeClr val="tx1">
                    <a:tint val="75000"/>
                  </a:schemeClr>
                </a:solidFill>
              </a:defRPr>
            </a:lvl7pPr>
            <a:lvl8pPr marL="3879704" indent="0" algn="ctr">
              <a:buNone/>
              <a:defRPr>
                <a:solidFill>
                  <a:schemeClr val="tx1">
                    <a:tint val="75000"/>
                  </a:schemeClr>
                </a:solidFill>
              </a:defRPr>
            </a:lvl8pPr>
            <a:lvl9pPr marL="4433951"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59"/>
            <a:ext cx="2004577" cy="9409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573" y="2572861"/>
            <a:ext cx="9630542" cy="886397"/>
          </a:xfrm>
        </p:spPr>
        <p:txBody>
          <a:bodyPr anchor="b" anchorCtr="0"/>
          <a:lstStyle>
            <a:lvl1pPr>
              <a:defRPr sz="6400" spc="-135"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567" y="3778414"/>
            <a:ext cx="9656419" cy="498714"/>
          </a:xfrm>
        </p:spPr>
        <p:txBody>
          <a:bodyPr>
            <a:noAutofit/>
          </a:bodyPr>
          <a:lstStyle>
            <a:lvl1pPr marL="0" indent="0">
              <a:spcBef>
                <a:spcPts val="0"/>
              </a:spcBef>
              <a:buNone/>
              <a:defRPr spc="-6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63" y="59"/>
            <a:ext cx="1259293" cy="1259749"/>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745" tIns="40745" rIns="40745" bIns="40745" numCol="1" spcCol="0" rtlCol="0" fromWordArt="0" anchor="ctr" anchorCtr="0" forceAA="0" compatLnSpc="1">
            <a:prstTxWarp prst="textNoShape">
              <a:avLst/>
            </a:prstTxWarp>
            <a:noAutofit/>
          </a:bodyPr>
          <a:lstStyle/>
          <a:p>
            <a:pPr algn="ctr" defTabSz="814353" fontAlgn="base">
              <a:spcBef>
                <a:spcPct val="0"/>
              </a:spcBef>
              <a:spcAft>
                <a:spcPct val="0"/>
              </a:spcAft>
            </a:pPr>
            <a:endParaRPr lang="en-GB" sz="17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49" y="422609"/>
            <a:ext cx="1052004" cy="293859"/>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31/03/2014</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2844" y="360094"/>
            <a:ext cx="1487419" cy="547479"/>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545856670"/>
      </p:ext>
    </p:extLst>
  </p:cSld>
  <p:clrMapOvr>
    <a:masterClrMapping/>
  </p:clrMapOvr>
  <p:transition spd="slow">
    <p:push/>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889" indent="-24088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16261195"/>
      </p:ext>
    </p:extLst>
  </p:cSld>
  <p:clrMapOvr>
    <a:masterClrMapping/>
  </p:clrMapOvr>
  <p:transition spd="slow">
    <p:push dir="u"/>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87291886"/>
      </p:ext>
    </p:extLst>
  </p:cSld>
  <p:clrMapOvr>
    <a:masterClrMapping/>
  </p:clrMapOvr>
  <p:transition spd="slow">
    <p:push dir="u"/>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899278"/>
      </p:ext>
    </p:extLst>
  </p:cSld>
  <p:clrMapOvr>
    <a:masterClrMapping/>
  </p:clrMapOvr>
  <p:transition spd="slow">
    <p:push dir="u"/>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23" y="1797467"/>
            <a:ext cx="5397447" cy="4321118"/>
          </a:xfrm>
        </p:spPr>
        <p:txBody>
          <a:bodyPr/>
          <a:lstStyle>
            <a:lvl1pPr marL="0" indent="0">
              <a:buNone/>
              <a:defRPr sz="4000"/>
            </a:lvl1pPr>
            <a:lvl2pPr marL="0" indent="0">
              <a:buNone/>
              <a:tabLst/>
              <a:defRPr sz="2000">
                <a:latin typeface="+mn-lt"/>
              </a:defRPr>
            </a:lvl2pPr>
            <a:lvl3pPr marL="240889" indent="-24088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889" indent="-24088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7071135"/>
      </p:ext>
    </p:extLst>
  </p:cSld>
  <p:clrMapOvr>
    <a:masterClrMapping/>
  </p:clrMapOvr>
  <p:transition spd="slow">
    <p:push dir="u"/>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56"/>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074297243"/>
      </p:ext>
    </p:extLst>
  </p:cSld>
  <p:clrMapOvr>
    <a:masterClrMapping/>
  </p:clrMapOvr>
  <p:transition spd="slow">
    <p:push dir="u"/>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5"/>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36089840"/>
      </p:ext>
    </p:extLst>
  </p:cSld>
  <p:clrMapOvr>
    <a:masterClrMapping/>
  </p:clrMapOvr>
  <p:transition spd="slow">
    <p:push dir="u"/>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70482832"/>
      </p:ext>
    </p:extLst>
  </p:cSld>
  <p:clrMapOvr>
    <a:masterClrMapping/>
  </p:clrMapOvr>
  <p:transition spd="slow">
    <p:push dir="u"/>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56"/>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23644187"/>
      </p:ext>
    </p:extLst>
  </p:cSld>
  <p:clrMapOvr>
    <a:masterClrMapping/>
  </p:clrMapOvr>
  <p:transition spd="slow">
    <p:push dir="u"/>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4"/>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3733842"/>
      </p:ext>
    </p:extLst>
  </p:cSld>
  <p:clrMapOvr>
    <a:masterClrMapping/>
  </p:clrMapOvr>
  <p:transition spd="slow">
    <p:push dir="u"/>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045" y="2841651"/>
            <a:ext cx="11147562" cy="1094147"/>
          </a:xfrm>
        </p:spPr>
        <p:txBody>
          <a:bodyPr anchor="b" anchorCtr="0"/>
          <a:lstStyle>
            <a:lvl1pPr>
              <a:defRPr sz="7900" spc="-268"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21726441"/>
      </p:ext>
    </p:extLst>
  </p:cSld>
  <p:clrMapOvr>
    <a:masterClrMapping/>
  </p:clrMapOvr>
  <p:transition spd="slow">
    <p:push dir="u"/>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656"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656"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1183708737"/>
      </p:ext>
    </p:extLst>
  </p:cSld>
  <p:clrMapOvr>
    <a:masterClrMapping/>
  </p:clrMapOvr>
  <p:transition spd="slow">
    <p:push/>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710"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5"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01" tIns="0" rIns="121701"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81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0945490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5"/>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199113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06"/>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311631246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34" y="6249663"/>
            <a:ext cx="7225287" cy="365210"/>
          </a:xfrm>
          <a:prstGeom prst="rect">
            <a:avLst/>
          </a:prstGeom>
        </p:spPr>
        <p:txBody>
          <a:bodyPr lIns="121701" tIns="60851" rIns="121701" bIns="60851"/>
          <a:lstStyle>
            <a:lvl1pPr>
              <a:defRPr/>
            </a:lvl1pPr>
          </a:lstStyle>
          <a:p>
            <a:pPr defTabSz="912920"/>
            <a:endParaRPr lang="en-GB" sz="1900">
              <a:solidFill>
                <a:srgbClr val="505050"/>
              </a:solidFill>
            </a:endParaRPr>
          </a:p>
        </p:txBody>
      </p:sp>
      <p:sp>
        <p:nvSpPr>
          <p:cNvPr id="5" name="Slide Number Placeholder 4"/>
          <p:cNvSpPr>
            <a:spLocks noGrp="1"/>
          </p:cNvSpPr>
          <p:nvPr>
            <p:ph type="sldNum" sz="quarter" idx="11"/>
          </p:nvPr>
        </p:nvSpPr>
        <p:spPr>
          <a:xfrm>
            <a:off x="0" y="1272567"/>
            <a:ext cx="710922" cy="244533"/>
          </a:xfrm>
          <a:prstGeom prst="rect">
            <a:avLst/>
          </a:prstGeom>
        </p:spPr>
        <p:txBody>
          <a:bodyPr lIns="121701" tIns="60851" rIns="121701" bIns="60851"/>
          <a:lstStyle>
            <a:lvl1pPr>
              <a:defRPr/>
            </a:lvl1pPr>
          </a:lstStyle>
          <a:p>
            <a:pPr defTabSz="912920"/>
            <a:fld id="{8BAA82A5-D41F-40B6-864A-06BCCF57D3E7}" type="slidenum">
              <a:rPr lang="en-GB" sz="1900" smtClean="0">
                <a:solidFill>
                  <a:srgbClr val="505050"/>
                </a:solidFill>
              </a:rPr>
              <a:pPr defTabSz="912920"/>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701" tIns="60851" rIns="121701" bIns="60851"/>
          <a:lstStyle>
            <a:lvl1pPr>
              <a:defRPr/>
            </a:lvl1pPr>
          </a:lstStyle>
          <a:p>
            <a:pPr defTabSz="912920"/>
            <a:endParaRPr lang="en-GB" sz="1900">
              <a:solidFill>
                <a:srgbClr val="505050"/>
              </a:solidFill>
            </a:endParaRPr>
          </a:p>
        </p:txBody>
      </p:sp>
    </p:spTree>
    <p:extLst>
      <p:ext uri="{BB962C8B-B14F-4D97-AF65-F5344CB8AC3E}">
        <p14:creationId xmlns:p14="http://schemas.microsoft.com/office/powerpoint/2010/main" val="3709976602"/>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533644281"/>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6912" indent="-40261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421" indent="-34552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461" indent="-3360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467948429"/>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57" tIns="194766" rIns="243457" bIns="194766" numCol="1" spcCol="0" rtlCol="0" fromWordArt="0" anchor="t" anchorCtr="0" forceAA="0" compatLnSpc="1">
            <a:prstTxWarp prst="textNoShape">
              <a:avLst/>
            </a:prstTxWarp>
            <a:noAutofit/>
          </a:bodyPr>
          <a:lstStyle/>
          <a:p>
            <a:pPr algn="ctr" defTabSz="124131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23"/>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03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034"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94"/>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6305358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57" tIns="194766" rIns="243457" bIns="194766" numCol="1" spcCol="0" rtlCol="0" fromWordArt="0" anchor="t" anchorCtr="0" forceAA="0" compatLnSpc="1">
            <a:prstTxWarp prst="textNoShape">
              <a:avLst/>
            </a:prstTxWarp>
            <a:noAutofit/>
          </a:bodyPr>
          <a:lstStyle/>
          <a:p>
            <a:pPr algn="ctr" defTabSz="124131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23"/>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03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034"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32"/>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7113218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444361"/>
            <a:ext cx="11147562" cy="678646"/>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42"/>
            <a:ext cx="11147562" cy="1853244"/>
          </a:xfrm>
          <a:prstGeom prst="rect">
            <a:avLst/>
          </a:prstGeom>
        </p:spPr>
        <p:txBody>
          <a:bodyPr/>
          <a:lstStyle>
            <a:lvl1pPr marL="253152" indent="-253152">
              <a:buFont typeface="Wingdings" pitchFamily="2" charset="2"/>
              <a:buChar char=""/>
              <a:defRPr sz="3600">
                <a:solidFill>
                  <a:schemeClr val="tx1"/>
                </a:solidFill>
              </a:defRPr>
            </a:lvl1pPr>
            <a:lvl2pPr marL="461023" indent="-207925">
              <a:buFont typeface="Wingdings" pitchFamily="2" charset="2"/>
              <a:buChar char=""/>
              <a:defRPr>
                <a:solidFill>
                  <a:schemeClr val="tx1"/>
                </a:solidFill>
                <a:latin typeface="+mn-lt"/>
              </a:defRPr>
            </a:lvl2pPr>
            <a:lvl3pPr marL="660447" indent="-199425">
              <a:buFont typeface="Wingdings" pitchFamily="2" charset="2"/>
              <a:buChar char=""/>
              <a:tabLst/>
              <a:defRPr>
                <a:solidFill>
                  <a:schemeClr val="tx1"/>
                </a:solidFill>
                <a:latin typeface="+mn-lt"/>
              </a:defRPr>
            </a:lvl3pPr>
            <a:lvl4pPr marL="814619" indent="-154146">
              <a:buFont typeface="Wingdings" pitchFamily="2" charset="2"/>
              <a:buChar char=""/>
              <a:defRPr>
                <a:solidFill>
                  <a:schemeClr val="tx1"/>
                </a:solidFill>
                <a:latin typeface="+mn-lt"/>
              </a:defRPr>
            </a:lvl4pPr>
            <a:lvl5pPr marL="968793" indent="-154146">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31/03/2014</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3051" algn="l"/>
              </a:tabLst>
              <a:defRPr sz="4000" baseline="0">
                <a:solidFill>
                  <a:schemeClr val="accent2"/>
                </a:solidFill>
              </a:defRPr>
            </a:lvl1pPr>
            <a:lvl2pPr marL="0" indent="0">
              <a:buNone/>
              <a:tabLst>
                <a:tab pos="7593051" algn="l"/>
              </a:tabLst>
              <a:defRPr sz="2000">
                <a:latin typeface="+mn-lt"/>
              </a:defRPr>
            </a:lvl2pPr>
            <a:lvl3pPr marL="459678" indent="-229852">
              <a:tabLst>
                <a:tab pos="7593051"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00" tIns="45651" rIns="45651" bIns="91300" numCol="1" spcCol="0" rtlCol="0" fromWordArt="0" anchor="b" anchorCtr="0" forceAA="0" compatLnSpc="1">
            <a:prstTxWarp prst="textNoShape">
              <a:avLst/>
            </a:prstTxWarp>
            <a:noAutofit/>
          </a:bodyPr>
          <a:lstStyle/>
          <a:p>
            <a:pPr algn="ctr" defTabSz="912770"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034"/>
            <a:r>
              <a:rPr lang="en-US" sz="1900" dirty="0" smtClean="0">
                <a:solidFill>
                  <a:srgbClr val="FFFFFF"/>
                </a:solidFill>
              </a:rPr>
              <a:t>Agenda</a:t>
            </a:r>
          </a:p>
        </p:txBody>
      </p:sp>
    </p:spTree>
    <p:extLst>
      <p:ext uri="{BB962C8B-B14F-4D97-AF65-F5344CB8AC3E}">
        <p14:creationId xmlns:p14="http://schemas.microsoft.com/office/powerpoint/2010/main" val="1627353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58"/>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94"/>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1733353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8"/>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4"/>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9406572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8"/>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4"/>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720387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073346504"/>
      </p:ext>
    </p:extLst>
  </p:cSld>
  <p:clrMapOvr>
    <a:masterClrMapping/>
  </p:clrMapOvr>
  <p:transition spd="slow">
    <p:push/>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7227561"/>
      </p:ext>
    </p:extLst>
  </p:cSld>
  <p:clrMapOvr>
    <a:masterClrMapping/>
  </p:clrMapOvr>
  <p:transition spd="slow">
    <p:push/>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19403528"/>
      </p:ext>
    </p:extLst>
  </p:cSld>
  <p:clrMapOvr>
    <a:masterClrMapping/>
  </p:clrMapOvr>
  <p:transition spd="slow">
    <p:push/>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918" indent="-24091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35002943"/>
      </p:ext>
    </p:extLst>
  </p:cSld>
  <p:clrMapOvr>
    <a:masterClrMapping/>
  </p:clrMapOvr>
  <p:transition spd="slow">
    <p:push dir="u"/>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02373906"/>
      </p:ext>
    </p:extLst>
  </p:cSld>
  <p:clrMapOvr>
    <a:masterClrMapping/>
  </p:clrMapOvr>
  <p:transition spd="slow">
    <p:push dir="u"/>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807107"/>
      </p:ext>
    </p:extLst>
  </p:cSld>
  <p:clrMapOvr>
    <a:masterClrMapping/>
  </p:clrMapOvr>
  <p:transition spd="slow">
    <p:push dir="u"/>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632" y="1448135"/>
            <a:ext cx="5394258" cy="1729704"/>
          </a:xfrm>
        </p:spPr>
        <p:txBody>
          <a:bodyPr>
            <a:spAutoFit/>
          </a:bodyPr>
          <a:lstStyle>
            <a:lvl1pPr marL="260234" indent="-260234">
              <a:spcBef>
                <a:spcPts val="1070"/>
              </a:spcBef>
              <a:buClr>
                <a:schemeClr val="tx1"/>
              </a:buClr>
              <a:buFont typeface="Wingdings" pitchFamily="2" charset="2"/>
              <a:buChar char=""/>
              <a:defRPr lang="en-US" dirty="0" smtClean="0"/>
            </a:lvl1pPr>
            <a:lvl2pPr marL="463856" indent="-203674">
              <a:defRPr sz="1900">
                <a:solidFill>
                  <a:schemeClr val="tx1"/>
                </a:solidFill>
              </a:defRPr>
            </a:lvl2pPr>
            <a:lvl3pPr marL="610970" indent="-147090">
              <a:tabLst/>
              <a:defRPr sz="1900">
                <a:solidFill>
                  <a:schemeClr val="tx1"/>
                </a:solidFill>
              </a:defRPr>
            </a:lvl3pPr>
            <a:lvl4pPr marL="769367" indent="-158396">
              <a:defRPr>
                <a:solidFill>
                  <a:schemeClr val="tx1"/>
                </a:solidFill>
              </a:defRPr>
            </a:lvl4pPr>
            <a:lvl5pPr marL="916448" indent="-14709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31/03/2014</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2348" y="1448135"/>
            <a:ext cx="5394258" cy="1729704"/>
          </a:xfrm>
        </p:spPr>
        <p:txBody>
          <a:bodyPr>
            <a:spAutoFit/>
          </a:bodyPr>
          <a:lstStyle>
            <a:lvl1pPr marL="260234" indent="-260234">
              <a:spcBef>
                <a:spcPts val="1070"/>
              </a:spcBef>
              <a:buClr>
                <a:schemeClr val="tx1"/>
              </a:buClr>
              <a:buFont typeface="Wingdings" pitchFamily="2" charset="2"/>
              <a:buChar char=""/>
              <a:defRPr>
                <a:solidFill>
                  <a:schemeClr val="tx1"/>
                </a:solidFill>
              </a:defRPr>
            </a:lvl1pPr>
            <a:lvl2pPr marL="463856" indent="-203674">
              <a:defRPr sz="1900">
                <a:solidFill>
                  <a:schemeClr val="tx1"/>
                </a:solidFill>
              </a:defRPr>
            </a:lvl2pPr>
            <a:lvl3pPr marL="610970" indent="-147090">
              <a:tabLst/>
              <a:defRPr sz="1900">
                <a:solidFill>
                  <a:schemeClr val="tx1"/>
                </a:solidFill>
              </a:defRPr>
            </a:lvl3pPr>
            <a:lvl4pPr marL="769367" indent="-158396">
              <a:defRPr>
                <a:solidFill>
                  <a:schemeClr val="tx1"/>
                </a:solidFill>
              </a:defRPr>
            </a:lvl4pPr>
            <a:lvl5pPr marL="916448" indent="-14709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19" y="1797467"/>
            <a:ext cx="5397447" cy="4321118"/>
          </a:xfrm>
        </p:spPr>
        <p:txBody>
          <a:bodyPr/>
          <a:lstStyle>
            <a:lvl1pPr marL="0" indent="0">
              <a:buNone/>
              <a:defRPr sz="4000"/>
            </a:lvl1pPr>
            <a:lvl2pPr marL="0" indent="0">
              <a:buNone/>
              <a:tabLst/>
              <a:defRPr sz="2000">
                <a:latin typeface="+mn-lt"/>
              </a:defRPr>
            </a:lvl2pPr>
            <a:lvl3pPr marL="240918" indent="-24091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918" indent="-24091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62584803"/>
      </p:ext>
    </p:extLst>
  </p:cSld>
  <p:clrMapOvr>
    <a:masterClrMapping/>
  </p:clrMapOvr>
  <p:transition spd="slow">
    <p:push dir="u"/>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52"/>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53464334"/>
      </p:ext>
    </p:extLst>
  </p:cSld>
  <p:clrMapOvr>
    <a:masterClrMapping/>
  </p:clrMapOvr>
  <p:transition spd="slow">
    <p:push dir="u"/>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1"/>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04470338"/>
      </p:ext>
    </p:extLst>
  </p:cSld>
  <p:clrMapOvr>
    <a:masterClrMapping/>
  </p:clrMapOvr>
  <p:transition spd="slow">
    <p:push dir="u"/>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1"/>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26100351"/>
      </p:ext>
    </p:extLst>
  </p:cSld>
  <p:clrMapOvr>
    <a:masterClrMapping/>
  </p:clrMapOvr>
  <p:transition spd="slow">
    <p:push dir="u"/>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52"/>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31597925"/>
      </p:ext>
    </p:extLst>
  </p:cSld>
  <p:clrMapOvr>
    <a:masterClrMapping/>
  </p:clrMapOvr>
  <p:transition spd="slow">
    <p:push dir="u"/>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0"/>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12642147"/>
      </p:ext>
    </p:extLst>
  </p:cSld>
  <p:clrMapOvr>
    <a:masterClrMapping/>
  </p:clrMapOvr>
  <p:transition spd="slow">
    <p:push dir="u"/>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12495498"/>
      </p:ext>
    </p:extLst>
  </p:cSld>
  <p:clrMapOvr>
    <a:masterClrMapping/>
  </p:clrMapOvr>
  <p:transition spd="slow">
    <p:push dir="u"/>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770"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770"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3188545587"/>
      </p:ext>
    </p:extLst>
  </p:cSld>
  <p:clrMapOvr>
    <a:masterClrMapping/>
  </p:clrMapOvr>
  <p:transition spd="slow">
    <p:push/>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822"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1"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17" tIns="0" rIns="121717"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96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2536363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1"/>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873788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31/03/2014</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02"/>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402058710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30" y="6249663"/>
            <a:ext cx="7225287" cy="365210"/>
          </a:xfrm>
          <a:prstGeom prst="rect">
            <a:avLst/>
          </a:prstGeom>
        </p:spPr>
        <p:txBody>
          <a:bodyPr lIns="121717" tIns="60859" rIns="121717" bIns="60859"/>
          <a:lstStyle>
            <a:lvl1pPr>
              <a:defRPr/>
            </a:lvl1pPr>
          </a:lstStyle>
          <a:p>
            <a:pPr defTabSz="913034"/>
            <a:endParaRPr lang="en-GB" sz="1900">
              <a:solidFill>
                <a:srgbClr val="505050"/>
              </a:solidFill>
            </a:endParaRPr>
          </a:p>
        </p:txBody>
      </p:sp>
      <p:sp>
        <p:nvSpPr>
          <p:cNvPr id="5" name="Slide Number Placeholder 4"/>
          <p:cNvSpPr>
            <a:spLocks noGrp="1"/>
          </p:cNvSpPr>
          <p:nvPr>
            <p:ph type="sldNum" sz="quarter" idx="11"/>
          </p:nvPr>
        </p:nvSpPr>
        <p:spPr>
          <a:xfrm>
            <a:off x="0" y="1272563"/>
            <a:ext cx="710922" cy="244533"/>
          </a:xfrm>
          <a:prstGeom prst="rect">
            <a:avLst/>
          </a:prstGeom>
        </p:spPr>
        <p:txBody>
          <a:bodyPr lIns="121717" tIns="60859" rIns="121717" bIns="60859"/>
          <a:lstStyle>
            <a:lvl1pPr>
              <a:defRPr/>
            </a:lvl1pPr>
          </a:lstStyle>
          <a:p>
            <a:pPr defTabSz="913034"/>
            <a:fld id="{8BAA82A5-D41F-40B6-864A-06BCCF57D3E7}" type="slidenum">
              <a:rPr lang="en-GB" sz="1900" smtClean="0">
                <a:solidFill>
                  <a:srgbClr val="505050"/>
                </a:solidFill>
              </a:rPr>
              <a:pPr defTabSz="913034"/>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717" tIns="60859" rIns="121717" bIns="60859"/>
          <a:lstStyle>
            <a:lvl1pPr>
              <a:defRPr/>
            </a:lvl1pPr>
          </a:lstStyle>
          <a:p>
            <a:pPr defTabSz="913034"/>
            <a:endParaRPr lang="en-GB" sz="1900">
              <a:solidFill>
                <a:srgbClr val="505050"/>
              </a:solidFill>
            </a:endParaRPr>
          </a:p>
        </p:txBody>
      </p:sp>
    </p:spTree>
    <p:extLst>
      <p:ext uri="{BB962C8B-B14F-4D97-AF65-F5344CB8AC3E}">
        <p14:creationId xmlns:p14="http://schemas.microsoft.com/office/powerpoint/2010/main" val="662856377"/>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935032987"/>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068" indent="-40266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621" indent="-34556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701" indent="-33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810626000"/>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97" tIns="194798" rIns="243497" bIns="194798" numCol="1" spcCol="0" rtlCol="0" fromWordArt="0" anchor="t" anchorCtr="0" forceAA="0" compatLnSpc="1">
            <a:prstTxWarp prst="textNoShape">
              <a:avLst/>
            </a:prstTxWarp>
            <a:noAutofit/>
          </a:bodyPr>
          <a:lstStyle/>
          <a:p>
            <a:pPr algn="ctr" defTabSz="124152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1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18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185"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89"/>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5787823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97" tIns="194798" rIns="243497" bIns="194798" numCol="1" spcCol="0" rtlCol="0" fromWordArt="0" anchor="t" anchorCtr="0" forceAA="0" compatLnSpc="1">
            <a:prstTxWarp prst="textNoShape">
              <a:avLst/>
            </a:prstTxWarp>
            <a:noAutofit/>
          </a:bodyPr>
          <a:lstStyle/>
          <a:p>
            <a:pPr algn="ctr" defTabSz="124152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1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18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185"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27"/>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4942512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4315" algn="l"/>
              </a:tabLst>
              <a:defRPr sz="4000" baseline="0">
                <a:solidFill>
                  <a:schemeClr val="accent2"/>
                </a:solidFill>
              </a:defRPr>
            </a:lvl1pPr>
            <a:lvl2pPr marL="0" indent="0">
              <a:buNone/>
              <a:tabLst>
                <a:tab pos="7594315" algn="l"/>
              </a:tabLst>
              <a:defRPr sz="2000">
                <a:latin typeface="+mn-lt"/>
              </a:defRPr>
            </a:lvl2pPr>
            <a:lvl3pPr marL="459758" indent="-229892">
              <a:tabLst>
                <a:tab pos="7594315"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16" tIns="45659" rIns="45659" bIns="91316" numCol="1" spcCol="0" rtlCol="0" fromWordArt="0" anchor="b" anchorCtr="0" forceAA="0" compatLnSpc="1">
            <a:prstTxWarp prst="textNoShape">
              <a:avLst/>
            </a:prstTxWarp>
            <a:noAutofit/>
          </a:bodyPr>
          <a:lstStyle/>
          <a:p>
            <a:pPr algn="ctr" defTabSz="912922"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185"/>
            <a:r>
              <a:rPr lang="en-US" sz="1900" dirty="0" smtClean="0">
                <a:solidFill>
                  <a:srgbClr val="FFFFFF"/>
                </a:solidFill>
              </a:rPr>
              <a:t>Agenda</a:t>
            </a:r>
          </a:p>
        </p:txBody>
      </p:sp>
    </p:spTree>
    <p:extLst>
      <p:ext uri="{BB962C8B-B14F-4D97-AF65-F5344CB8AC3E}">
        <p14:creationId xmlns:p14="http://schemas.microsoft.com/office/powerpoint/2010/main" val="38694865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5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8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2771338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972712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7176303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31/03/2014</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496168197"/>
      </p:ext>
    </p:extLst>
  </p:cSld>
  <p:clrMapOvr>
    <a:masterClrMapping/>
  </p:clrMapOvr>
  <p:transition spd="slow">
    <p:push/>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618270093"/>
      </p:ext>
    </p:extLst>
  </p:cSld>
  <p:clrMapOvr>
    <a:masterClrMapping/>
  </p:clrMapOvr>
  <p:transition spd="slow">
    <p:push/>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942932801"/>
      </p:ext>
    </p:extLst>
  </p:cSld>
  <p:clrMapOvr>
    <a:masterClrMapping/>
  </p:clrMapOvr>
  <p:transition spd="slow">
    <p:push/>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958" indent="-2409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12784272"/>
      </p:ext>
    </p:extLst>
  </p:cSld>
  <p:clrMapOvr>
    <a:masterClrMapping/>
  </p:clrMapOvr>
  <p:transition spd="slow">
    <p:push dir="u"/>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45045531"/>
      </p:ext>
    </p:extLst>
  </p:cSld>
  <p:clrMapOvr>
    <a:masterClrMapping/>
  </p:clrMapOvr>
  <p:transition spd="slow">
    <p:push dir="u"/>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764644"/>
      </p:ext>
    </p:extLst>
  </p:cSld>
  <p:clrMapOvr>
    <a:masterClrMapping/>
  </p:clrMapOvr>
  <p:transition spd="slow">
    <p:push dir="u"/>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14" y="1797467"/>
            <a:ext cx="5397447" cy="4321118"/>
          </a:xfrm>
        </p:spPr>
        <p:txBody>
          <a:bodyPr/>
          <a:lstStyle>
            <a:lvl1pPr marL="0" indent="0">
              <a:buNone/>
              <a:defRPr sz="4000"/>
            </a:lvl1pPr>
            <a:lvl2pPr marL="0" indent="0">
              <a:buNone/>
              <a:tabLst/>
              <a:defRPr sz="2000">
                <a:latin typeface="+mn-lt"/>
              </a:defRPr>
            </a:lvl2pPr>
            <a:lvl3pPr marL="240958" indent="-2409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958" indent="-2409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93919963"/>
      </p:ext>
    </p:extLst>
  </p:cSld>
  <p:clrMapOvr>
    <a:masterClrMapping/>
  </p:clrMapOvr>
  <p:transition spd="slow">
    <p:push dir="u"/>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4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878029891"/>
      </p:ext>
    </p:extLst>
  </p:cSld>
  <p:clrMapOvr>
    <a:masterClrMapping/>
  </p:clrMapOvr>
  <p:transition spd="slow">
    <p:push dir="u"/>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0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03914170"/>
      </p:ext>
    </p:extLst>
  </p:cSld>
  <p:clrMapOvr>
    <a:masterClrMapping/>
  </p:clrMapOvr>
  <p:transition spd="slow">
    <p:push dir="u"/>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7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01495711"/>
      </p:ext>
    </p:extLst>
  </p:cSld>
  <p:clrMapOvr>
    <a:masterClrMapping/>
  </p:clrMapOvr>
  <p:transition spd="slow">
    <p:push dir="u"/>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251" y="1448188"/>
            <a:ext cx="11150736" cy="1760889"/>
          </a:xfrm>
        </p:spPr>
        <p:txBody>
          <a:bodyPr/>
          <a:lstStyle>
            <a:lvl1pPr marL="0" indent="0">
              <a:buNone/>
              <a:defRPr sz="2900">
                <a:solidFill>
                  <a:schemeClr val="tx1"/>
                </a:solidFill>
                <a:latin typeface="Consolas" pitchFamily="49" charset="0"/>
                <a:cs typeface="Consolas" pitchFamily="49" charset="0"/>
              </a:defRPr>
            </a:lvl1pPr>
            <a:lvl2pPr marL="302678" indent="0">
              <a:buNone/>
              <a:defRPr>
                <a:solidFill>
                  <a:schemeClr val="tx1"/>
                </a:solidFill>
                <a:latin typeface="Consolas" pitchFamily="49" charset="0"/>
                <a:cs typeface="Consolas" pitchFamily="49" charset="0"/>
              </a:defRPr>
            </a:lvl2pPr>
            <a:lvl3pPr marL="510552" indent="0">
              <a:buNone/>
              <a:defRPr>
                <a:solidFill>
                  <a:schemeClr val="tx1"/>
                </a:solidFill>
                <a:latin typeface="Consolas" pitchFamily="49" charset="0"/>
                <a:cs typeface="Consolas" pitchFamily="49" charset="0"/>
              </a:defRPr>
            </a:lvl3pPr>
            <a:lvl4pPr marL="711365" indent="0">
              <a:buNone/>
              <a:defRPr>
                <a:solidFill>
                  <a:schemeClr val="tx1"/>
                </a:solidFill>
                <a:latin typeface="Consolas" pitchFamily="49" charset="0"/>
                <a:cs typeface="Consolas" pitchFamily="49" charset="0"/>
              </a:defRPr>
            </a:lvl4pPr>
            <a:lvl5pPr marL="917865"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31/03/2014</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4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43536234"/>
      </p:ext>
    </p:extLst>
  </p:cSld>
  <p:clrMapOvr>
    <a:masterClrMapping/>
  </p:clrMapOvr>
  <p:transition spd="slow">
    <p:push dir="u"/>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3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93039586"/>
      </p:ext>
    </p:extLst>
  </p:cSld>
  <p:clrMapOvr>
    <a:masterClrMapping/>
  </p:clrMapOvr>
  <p:transition spd="slow">
    <p:push dir="u"/>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44335639"/>
      </p:ext>
    </p:extLst>
  </p:cSld>
  <p:clrMapOvr>
    <a:masterClrMapping/>
  </p:clrMapOvr>
  <p:transition spd="slow">
    <p:push dir="u"/>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922"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922"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770461511"/>
      </p:ext>
    </p:extLst>
  </p:cSld>
  <p:clrMapOvr>
    <a:masterClrMapping/>
  </p:clrMapOvr>
  <p:transition spd="slow">
    <p:push/>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97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7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39" tIns="0" rIns="121739"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16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7569744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36"/>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75849537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97"/>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23165976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25" y="6249663"/>
            <a:ext cx="7225287" cy="365210"/>
          </a:xfrm>
          <a:prstGeom prst="rect">
            <a:avLst/>
          </a:prstGeom>
        </p:spPr>
        <p:txBody>
          <a:bodyPr lIns="121739" tIns="60869" rIns="121739" bIns="60869"/>
          <a:lstStyle>
            <a:lvl1pPr>
              <a:defRPr/>
            </a:lvl1pPr>
          </a:lstStyle>
          <a:p>
            <a:pPr defTabSz="913185"/>
            <a:endParaRPr lang="en-GB" sz="1900">
              <a:solidFill>
                <a:srgbClr val="505050"/>
              </a:solidFill>
            </a:endParaRPr>
          </a:p>
        </p:txBody>
      </p:sp>
      <p:sp>
        <p:nvSpPr>
          <p:cNvPr id="5" name="Slide Number Placeholder 4"/>
          <p:cNvSpPr>
            <a:spLocks noGrp="1"/>
          </p:cNvSpPr>
          <p:nvPr>
            <p:ph type="sldNum" sz="quarter" idx="11"/>
          </p:nvPr>
        </p:nvSpPr>
        <p:spPr>
          <a:xfrm>
            <a:off x="0" y="1272558"/>
            <a:ext cx="710922" cy="244533"/>
          </a:xfrm>
          <a:prstGeom prst="rect">
            <a:avLst/>
          </a:prstGeom>
        </p:spPr>
        <p:txBody>
          <a:bodyPr lIns="121739" tIns="60869" rIns="121739" bIns="60869"/>
          <a:lstStyle>
            <a:lvl1pPr>
              <a:defRPr/>
            </a:lvl1pPr>
          </a:lstStyle>
          <a:p>
            <a:pPr defTabSz="913185"/>
            <a:fld id="{8BAA82A5-D41F-40B6-864A-06BCCF57D3E7}" type="slidenum">
              <a:rPr lang="en-GB" sz="1900" smtClean="0">
                <a:solidFill>
                  <a:srgbClr val="505050"/>
                </a:solidFill>
              </a:rPr>
              <a:pPr defTabSz="913185"/>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739" tIns="60869" rIns="121739" bIns="60869"/>
          <a:lstStyle>
            <a:lvl1pPr>
              <a:defRPr/>
            </a:lvl1pPr>
          </a:lstStyle>
          <a:p>
            <a:pPr defTabSz="913185"/>
            <a:endParaRPr lang="en-GB" sz="1900">
              <a:solidFill>
                <a:srgbClr val="505050"/>
              </a:solidFill>
            </a:endParaRPr>
          </a:p>
        </p:txBody>
      </p:sp>
    </p:spTree>
    <p:extLst>
      <p:ext uri="{BB962C8B-B14F-4D97-AF65-F5344CB8AC3E}">
        <p14:creationId xmlns:p14="http://schemas.microsoft.com/office/powerpoint/2010/main" val="1364360162"/>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4044986294"/>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276" indent="-4027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887" indent="-3456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021" indent="-3361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318141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6010" y="2067247"/>
            <a:ext cx="6115228" cy="2250850"/>
          </a:xfrm>
          <a:prstGeom prst="rect">
            <a:avLst/>
          </a:prstGeom>
        </p:spPr>
      </p:pic>
      <p:sp>
        <p:nvSpPr>
          <p:cNvPr id="6" name="TextBox 5"/>
          <p:cNvSpPr txBox="1"/>
          <p:nvPr userDrawn="1"/>
        </p:nvSpPr>
        <p:spPr>
          <a:xfrm>
            <a:off x="2800726" y="6255711"/>
            <a:ext cx="6585796" cy="123111"/>
          </a:xfrm>
          <a:prstGeom prst="rect">
            <a:avLst/>
          </a:prstGeom>
          <a:noFill/>
        </p:spPr>
        <p:txBody>
          <a:bodyPr wrap="square" lIns="0" tIns="0" rIns="0" bIns="0" rtlCol="0">
            <a:spAutoFit/>
          </a:bodyPr>
          <a:lstStyle/>
          <a:p>
            <a:pPr algn="ctr" defTabSz="814587"/>
            <a:r>
              <a:rPr lang="en-GB" sz="8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625615482"/>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37" tIns="194830" rIns="243537" bIns="194830" numCol="1" spcCol="0" rtlCol="0" fromWordArt="0" anchor="t" anchorCtr="0" forceAA="0" compatLnSpc="1">
            <a:prstTxWarp prst="textNoShape">
              <a:avLst/>
            </a:prstTxWarp>
            <a:noAutofit/>
          </a:bodyPr>
          <a:lstStyle/>
          <a:p>
            <a:pPr algn="ctr" defTabSz="124172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12"/>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33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337"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84"/>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752153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37" tIns="194830" rIns="243537" bIns="194830" numCol="1" spcCol="0" rtlCol="0" fromWordArt="0" anchor="t" anchorCtr="0" forceAA="0" compatLnSpc="1">
            <a:prstTxWarp prst="textNoShape">
              <a:avLst/>
            </a:prstTxWarp>
            <a:noAutofit/>
          </a:bodyPr>
          <a:lstStyle/>
          <a:p>
            <a:pPr algn="ctr" defTabSz="124172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12"/>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33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337"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21"/>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0241908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5580" algn="l"/>
              </a:tabLst>
              <a:defRPr sz="4000" baseline="0">
                <a:solidFill>
                  <a:schemeClr val="accent2"/>
                </a:solidFill>
              </a:defRPr>
            </a:lvl1pPr>
            <a:lvl2pPr marL="0" indent="0">
              <a:buNone/>
              <a:tabLst>
                <a:tab pos="7595580" algn="l"/>
              </a:tabLst>
              <a:defRPr sz="2000">
                <a:latin typeface="+mn-lt"/>
              </a:defRPr>
            </a:lvl2pPr>
            <a:lvl3pPr marL="459838" indent="-229932">
              <a:tabLst>
                <a:tab pos="7595580"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32" tIns="45667" rIns="45667" bIns="91332" numCol="1" spcCol="0" rtlCol="0" fromWordArt="0" anchor="b" anchorCtr="0" forceAA="0" compatLnSpc="1">
            <a:prstTxWarp prst="textNoShape">
              <a:avLst/>
            </a:prstTxWarp>
            <a:noAutofit/>
          </a:bodyPr>
          <a:lstStyle/>
          <a:p>
            <a:pPr algn="ctr" defTabSz="913074"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337"/>
            <a:r>
              <a:rPr lang="en-US" sz="1900" dirty="0" smtClean="0">
                <a:solidFill>
                  <a:srgbClr val="FFFFFF"/>
                </a:solidFill>
              </a:rPr>
              <a:t>Agenda</a:t>
            </a:r>
          </a:p>
        </p:txBody>
      </p:sp>
    </p:spTree>
    <p:extLst>
      <p:ext uri="{BB962C8B-B14F-4D97-AF65-F5344CB8AC3E}">
        <p14:creationId xmlns:p14="http://schemas.microsoft.com/office/powerpoint/2010/main" val="4209639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47"/>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8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519020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7"/>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202893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7"/>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42541057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344491409"/>
      </p:ext>
    </p:extLst>
  </p:cSld>
  <p:clrMapOvr>
    <a:masterClrMapping/>
  </p:clrMapOvr>
  <p:transition spd="slow">
    <p:push/>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704580059"/>
      </p:ext>
    </p:extLst>
  </p:cSld>
  <p:clrMapOvr>
    <a:masterClrMapping/>
  </p:clrMapOvr>
  <p:transition spd="slow">
    <p:push/>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021035984"/>
      </p:ext>
    </p:extLst>
  </p:cSld>
  <p:clrMapOvr>
    <a:masterClrMapping/>
  </p:clrMapOvr>
  <p:transition spd="slow">
    <p:push/>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47" y="6249663"/>
            <a:ext cx="7225287" cy="365210"/>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570"/>
            <a:ext cx="710922" cy="244533"/>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4825" y="6249859"/>
            <a:ext cx="3554611" cy="365210"/>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117113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998" indent="-2409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94910385"/>
      </p:ext>
    </p:extLst>
  </p:cSld>
  <p:clrMapOvr>
    <a:masterClrMapping/>
  </p:clrMapOvr>
  <p:transition spd="slow">
    <p:push dir="u"/>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06259978"/>
      </p:ext>
    </p:extLst>
  </p:cSld>
  <p:clrMapOvr>
    <a:masterClrMapping/>
  </p:clrMapOvr>
  <p:transition spd="slow">
    <p:push dir="u"/>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0050185"/>
      </p:ext>
    </p:extLst>
  </p:cSld>
  <p:clrMapOvr>
    <a:masterClrMapping/>
  </p:clrMapOvr>
  <p:transition spd="slow">
    <p:push dir="u"/>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09" y="1797467"/>
            <a:ext cx="5397447" cy="4321118"/>
          </a:xfrm>
        </p:spPr>
        <p:txBody>
          <a:bodyPr/>
          <a:lstStyle>
            <a:lvl1pPr marL="0" indent="0">
              <a:buNone/>
              <a:defRPr sz="4000"/>
            </a:lvl1pPr>
            <a:lvl2pPr marL="0" indent="0">
              <a:buNone/>
              <a:tabLst/>
              <a:defRPr sz="2000">
                <a:latin typeface="+mn-lt"/>
              </a:defRPr>
            </a:lvl2pPr>
            <a:lvl3pPr marL="240998" indent="-2409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998" indent="-2409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0658839"/>
      </p:ext>
    </p:extLst>
  </p:cSld>
  <p:clrMapOvr>
    <a:masterClrMapping/>
  </p:clrMapOvr>
  <p:transition spd="slow">
    <p:push dir="u"/>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42"/>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506171141"/>
      </p:ext>
    </p:extLst>
  </p:cSld>
  <p:clrMapOvr>
    <a:masterClrMapping/>
  </p:clrMapOvr>
  <p:transition spd="slow">
    <p:push dir="u"/>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01"/>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81298004"/>
      </p:ext>
    </p:extLst>
  </p:cSld>
  <p:clrMapOvr>
    <a:masterClrMapping/>
  </p:clrMapOvr>
  <p:transition spd="slow">
    <p:push dir="u"/>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70"/>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17078282"/>
      </p:ext>
    </p:extLst>
  </p:cSld>
  <p:clrMapOvr>
    <a:masterClrMapping/>
  </p:clrMapOvr>
  <p:transition spd="slow">
    <p:push dir="u"/>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42"/>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62524908"/>
      </p:ext>
    </p:extLst>
  </p:cSld>
  <p:clrMapOvr>
    <a:masterClrMapping/>
  </p:clrMapOvr>
  <p:transition spd="slow">
    <p:push dir="u"/>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29"/>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66571379"/>
      </p:ext>
    </p:extLst>
  </p:cSld>
  <p:clrMapOvr>
    <a:masterClrMapping/>
  </p:clrMapOvr>
  <p:transition spd="slow">
    <p:push dir="u"/>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4845598"/>
      </p:ext>
    </p:extLst>
  </p:cSld>
  <p:clrMapOvr>
    <a:masterClrMapping/>
  </p:clrMapOvr>
  <p:transition spd="slow">
    <p:push dir="u"/>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9"/>
            <a:ext cx="11147562" cy="678646"/>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201"/>
            <a:ext cx="11147562" cy="17978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074"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074"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2146728741"/>
      </p:ext>
    </p:extLst>
  </p:cSld>
  <p:clrMapOvr>
    <a:masterClrMapping/>
  </p:clrMapOvr>
  <p:transition spd="slow">
    <p:push/>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12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70"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60" tIns="0" rIns="121760"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3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0713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30"/>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0268966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91"/>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09894644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484" indent="-4027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154" indent="-34567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341" indent="-33617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10370741"/>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1577955075"/>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87" tIns="194870" rIns="243587" bIns="194870" numCol="1" spcCol="0" rtlCol="0" fromWordArt="0" anchor="t" anchorCtr="0" forceAA="0" compatLnSpc="1">
            <a:prstTxWarp prst="textNoShape">
              <a:avLst/>
            </a:prstTxWarp>
            <a:noAutofit/>
          </a:bodyPr>
          <a:lstStyle/>
          <a:p>
            <a:pPr algn="ctr" defTabSz="124198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06"/>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52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527"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77"/>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8198568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87" tIns="194870" rIns="243587" bIns="194870" numCol="1" spcCol="0" rtlCol="0" fromWordArt="0" anchor="t" anchorCtr="0" forceAA="0" compatLnSpc="1">
            <a:prstTxWarp prst="textNoShape">
              <a:avLst/>
            </a:prstTxWarp>
            <a:noAutofit/>
          </a:bodyPr>
          <a:lstStyle/>
          <a:p>
            <a:pPr algn="ctr" defTabSz="124198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06"/>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52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527"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15"/>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5797567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7160" algn="l"/>
              </a:tabLst>
              <a:defRPr sz="4000" baseline="0">
                <a:solidFill>
                  <a:schemeClr val="accent2"/>
                </a:solidFill>
              </a:defRPr>
            </a:lvl1pPr>
            <a:lvl2pPr marL="0" indent="0">
              <a:buNone/>
              <a:tabLst>
                <a:tab pos="7597160" algn="l"/>
              </a:tabLst>
              <a:defRPr sz="2000">
                <a:latin typeface="+mn-lt"/>
              </a:defRPr>
            </a:lvl2pPr>
            <a:lvl3pPr marL="459935" indent="-229982">
              <a:tabLst>
                <a:tab pos="7597160"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2" tIns="45677" rIns="45677" bIns="91352" numCol="1" spcCol="0" rtlCol="0" fromWordArt="0" anchor="b" anchorCtr="0" forceAA="0" compatLnSpc="1">
            <a:prstTxWarp prst="textNoShape">
              <a:avLst/>
            </a:prstTxWarp>
            <a:noAutofit/>
          </a:bodyPr>
          <a:lstStyle/>
          <a:p>
            <a:pPr algn="ctr" defTabSz="913263"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527"/>
            <a:r>
              <a:rPr lang="en-US" sz="1900" dirty="0" smtClean="0">
                <a:solidFill>
                  <a:srgbClr val="FFFFFF"/>
                </a:solidFill>
              </a:rPr>
              <a:t>Agenda</a:t>
            </a:r>
          </a:p>
        </p:txBody>
      </p:sp>
    </p:spTree>
    <p:extLst>
      <p:ext uri="{BB962C8B-B14F-4D97-AF65-F5344CB8AC3E}">
        <p14:creationId xmlns:p14="http://schemas.microsoft.com/office/powerpoint/2010/main" val="16551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4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7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184519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4152" indent="0" algn="ctr">
              <a:buNone/>
              <a:defRPr>
                <a:solidFill>
                  <a:schemeClr val="tx1">
                    <a:tint val="75000"/>
                  </a:schemeClr>
                </a:solidFill>
              </a:defRPr>
            </a:lvl2pPr>
            <a:lvl3pPr marL="1108365" indent="0" algn="ctr">
              <a:buNone/>
              <a:defRPr>
                <a:solidFill>
                  <a:schemeClr val="tx1">
                    <a:tint val="75000"/>
                  </a:schemeClr>
                </a:solidFill>
              </a:defRPr>
            </a:lvl3pPr>
            <a:lvl4pPr marL="1662544" indent="0" algn="ctr">
              <a:buNone/>
              <a:defRPr>
                <a:solidFill>
                  <a:schemeClr val="tx1">
                    <a:tint val="75000"/>
                  </a:schemeClr>
                </a:solidFill>
              </a:defRPr>
            </a:lvl4pPr>
            <a:lvl5pPr marL="2216740" indent="0" algn="ctr">
              <a:buNone/>
              <a:defRPr>
                <a:solidFill>
                  <a:schemeClr val="tx1">
                    <a:tint val="75000"/>
                  </a:schemeClr>
                </a:solidFill>
              </a:defRPr>
            </a:lvl5pPr>
            <a:lvl6pPr marL="2770896" indent="0" algn="ctr">
              <a:buNone/>
              <a:defRPr>
                <a:solidFill>
                  <a:schemeClr val="tx1">
                    <a:tint val="75000"/>
                  </a:schemeClr>
                </a:solidFill>
              </a:defRPr>
            </a:lvl6pPr>
            <a:lvl7pPr marL="3325087" indent="0" algn="ctr">
              <a:buNone/>
              <a:defRPr>
                <a:solidFill>
                  <a:schemeClr val="tx1">
                    <a:tint val="75000"/>
                  </a:schemeClr>
                </a:solidFill>
              </a:defRPr>
            </a:lvl7pPr>
            <a:lvl8pPr marL="3879262" indent="0" algn="ctr">
              <a:buNone/>
              <a:defRPr>
                <a:solidFill>
                  <a:schemeClr val="tx1">
                    <a:tint val="75000"/>
                  </a:schemeClr>
                </a:solidFill>
              </a:defRPr>
            </a:lvl8pPr>
            <a:lvl9pPr marL="4433451"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59"/>
            <a:ext cx="2004577" cy="94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656643"/>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7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8101354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7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9687826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255696768"/>
      </p:ext>
    </p:extLst>
  </p:cSld>
  <p:clrMapOvr>
    <a:masterClrMapping/>
  </p:clrMapOvr>
  <p:transition spd="slow">
    <p:push/>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394425685"/>
      </p:ext>
    </p:extLst>
  </p:cSld>
  <p:clrMapOvr>
    <a:masterClrMapping/>
  </p:clrMapOvr>
  <p:transition spd="slow">
    <p:push/>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758272178"/>
      </p:ext>
    </p:extLst>
  </p:cSld>
  <p:clrMapOvr>
    <a:masterClrMapping/>
  </p:clrMapOvr>
  <p:transition spd="slow">
    <p:push/>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048" indent="-24104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03717448"/>
      </p:ext>
    </p:extLst>
  </p:cSld>
  <p:clrMapOvr>
    <a:masterClrMapping/>
  </p:clrMapOvr>
  <p:transition spd="slow">
    <p:push dir="u"/>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8204889"/>
      </p:ext>
    </p:extLst>
  </p:cSld>
  <p:clrMapOvr>
    <a:masterClrMapping/>
  </p:clrMapOvr>
  <p:transition spd="slow">
    <p:push dir="u"/>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1816057"/>
      </p:ext>
    </p:extLst>
  </p:cSld>
  <p:clrMapOvr>
    <a:masterClrMapping/>
  </p:clrMapOvr>
  <p:transition spd="slow">
    <p:push dir="u"/>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02" y="1797467"/>
            <a:ext cx="5397447" cy="4321118"/>
          </a:xfrm>
        </p:spPr>
        <p:txBody>
          <a:bodyPr/>
          <a:lstStyle>
            <a:lvl1pPr marL="0" indent="0">
              <a:buNone/>
              <a:defRPr sz="4000"/>
            </a:lvl1pPr>
            <a:lvl2pPr marL="0" indent="0">
              <a:buNone/>
              <a:tabLst/>
              <a:defRPr sz="2000">
                <a:latin typeface="+mn-lt"/>
              </a:defRPr>
            </a:lvl2pPr>
            <a:lvl3pPr marL="241048" indent="-24104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048" indent="-24104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40073650"/>
      </p:ext>
    </p:extLst>
  </p:cSld>
  <p:clrMapOvr>
    <a:masterClrMapping/>
  </p:clrMapOvr>
  <p:transition spd="slow">
    <p:push dir="u"/>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35"/>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888441659"/>
      </p:ext>
    </p:extLst>
  </p:cSld>
  <p:clrMapOvr>
    <a:masterClrMapping/>
  </p:clrMapOvr>
  <p:transition spd="slow">
    <p:push dir="u"/>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284159076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94"/>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17028406"/>
      </p:ext>
    </p:extLst>
  </p:cSld>
  <p:clrMapOvr>
    <a:masterClrMapping/>
  </p:clrMapOvr>
  <p:transition spd="slow">
    <p:push dir="u"/>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63"/>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56892475"/>
      </p:ext>
    </p:extLst>
  </p:cSld>
  <p:clrMapOvr>
    <a:masterClrMapping/>
  </p:clrMapOvr>
  <p:transition spd="slow">
    <p:push dir="u"/>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35"/>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17337673"/>
      </p:ext>
    </p:extLst>
  </p:cSld>
  <p:clrMapOvr>
    <a:masterClrMapping/>
  </p:clrMapOvr>
  <p:transition spd="slow">
    <p:push dir="u"/>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23"/>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67292625"/>
      </p:ext>
    </p:extLst>
  </p:cSld>
  <p:clrMapOvr>
    <a:masterClrMapping/>
  </p:clrMapOvr>
  <p:transition spd="slow">
    <p:push dir="u"/>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82567277"/>
      </p:ext>
    </p:extLst>
  </p:cSld>
  <p:clrMapOvr>
    <a:masterClrMapping/>
  </p:clrMapOvr>
  <p:transition spd="slow">
    <p:push dir="u"/>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263"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263"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3977457426"/>
      </p:ext>
    </p:extLst>
  </p:cSld>
  <p:clrMapOvr>
    <a:masterClrMapping/>
  </p:clrMapOvr>
  <p:transition spd="slow">
    <p:push/>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307"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64"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87" tIns="0" rIns="121787"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2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0058545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24"/>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252445759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85"/>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201036413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744" indent="-4028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487" indent="-34575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746" indent="-33624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84360383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200"/>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8326516"/>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3832933203"/>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97" tIns="195038" rIns="243797" bIns="195038" numCol="1" spcCol="0" rtlCol="0" fromWordArt="0" anchor="t" anchorCtr="0" forceAA="0" compatLnSpc="1">
            <a:prstTxWarp prst="textNoShape">
              <a:avLst/>
            </a:prstTxWarp>
            <a:noAutofit/>
          </a:bodyPr>
          <a:lstStyle/>
          <a:p>
            <a:pPr algn="ctr" defTabSz="124307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32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325"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0"/>
            <a:ext cx="1631544" cy="599376"/>
            <a:chOff x="10186018" y="534632"/>
            <a:chExt cx="1706539" cy="62653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6212653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97" tIns="195038" rIns="243797" bIns="195038" numCol="1" spcCol="0" rtlCol="0" fromWordArt="0" anchor="t" anchorCtr="0" forceAA="0" compatLnSpc="1">
            <a:prstTxWarp prst="textNoShape">
              <a:avLst/>
            </a:prstTxWarp>
            <a:noAutofit/>
          </a:bodyPr>
          <a:lstStyle/>
          <a:p>
            <a:pPr algn="ctr" defTabSz="124307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32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325"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87"/>
            <a:ext cx="1631544" cy="599376"/>
            <a:chOff x="10186018" y="534632"/>
            <a:chExt cx="1706539" cy="62653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3387843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3" y="1797467"/>
            <a:ext cx="8732072" cy="4321118"/>
          </a:xfrm>
        </p:spPr>
        <p:txBody>
          <a:bodyPr/>
          <a:lstStyle>
            <a:lvl1pPr marL="0" indent="0">
              <a:buNone/>
              <a:tabLst>
                <a:tab pos="7603808" algn="l"/>
              </a:tabLst>
              <a:defRPr sz="4000" baseline="0">
                <a:solidFill>
                  <a:schemeClr val="accent2"/>
                </a:solidFill>
              </a:defRPr>
            </a:lvl1pPr>
            <a:lvl2pPr marL="0" indent="0">
              <a:buNone/>
              <a:tabLst>
                <a:tab pos="7603808" algn="l"/>
              </a:tabLst>
              <a:defRPr sz="2000">
                <a:latin typeface="+mn-lt"/>
              </a:defRPr>
            </a:lvl2pPr>
            <a:lvl3pPr marL="460355" indent="-230178">
              <a:tabLst>
                <a:tab pos="7603808"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9" rIns="45719" bIns="91436" numCol="1" spcCol="0" rtlCol="0" fromWordArt="0" anchor="b" anchorCtr="0" forceAA="0" compatLnSpc="1">
            <a:prstTxWarp prst="textNoShape">
              <a:avLst/>
            </a:prstTxWarp>
            <a:noAutofit/>
          </a:bodyPr>
          <a:lstStyle/>
          <a:p>
            <a:pPr algn="ctr" defTabSz="914061"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28"/>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4325"/>
            <a:r>
              <a:rPr lang="en-US" sz="1900" dirty="0" smtClean="0">
                <a:solidFill>
                  <a:srgbClr val="FFFFFF"/>
                </a:solidFill>
              </a:rPr>
              <a:t>Agenda</a:t>
            </a:r>
          </a:p>
        </p:txBody>
      </p:sp>
    </p:spTree>
    <p:extLst>
      <p:ext uri="{BB962C8B-B14F-4D97-AF65-F5344CB8AC3E}">
        <p14:creationId xmlns:p14="http://schemas.microsoft.com/office/powerpoint/2010/main" val="331487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7"/>
            <a:ext cx="1631544" cy="607346"/>
            <a:chOff x="10186018" y="534632"/>
            <a:chExt cx="1706539" cy="63486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4431387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7346"/>
            <a:chOff x="10186018" y="534632"/>
            <a:chExt cx="1706539" cy="63486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4087038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7346"/>
            <a:chOff x="10186018" y="534632"/>
            <a:chExt cx="1706539" cy="63486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035652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637672530"/>
      </p:ext>
    </p:extLst>
  </p:cSld>
  <p:clrMapOvr>
    <a:masterClrMapping/>
  </p:clrMapOvr>
  <p:transition spd="slow">
    <p:push/>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147111266"/>
      </p:ext>
    </p:extLst>
  </p:cSld>
  <p:clrMapOvr>
    <a:masterClrMapping/>
  </p:clrMapOvr>
  <p:transition spd="slow">
    <p:push/>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700268100"/>
      </p:ext>
    </p:extLst>
  </p:cSld>
  <p:clrMapOvr>
    <a:masterClrMapping/>
  </p:clrMapOvr>
  <p:transition spd="slow">
    <p:push/>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55"/>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517041"/>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30063533"/>
      </p:ext>
    </p:extLst>
  </p:cSld>
  <p:clrMapOvr>
    <a:masterClrMapping/>
  </p:clrMapOvr>
  <p:transition spd="slow">
    <p:push dir="u"/>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58976711"/>
      </p:ext>
    </p:extLst>
  </p:cSld>
  <p:clrMapOvr>
    <a:masterClrMapping/>
  </p:clrMapOvr>
  <p:transition spd="slow">
    <p:push dir="u"/>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972885"/>
      </p:ext>
    </p:extLst>
  </p:cSld>
  <p:clrMapOvr>
    <a:masterClrMapping/>
  </p:clrMapOvr>
  <p:transition spd="slow">
    <p:push dir="u"/>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4" y="1797467"/>
            <a:ext cx="5397447" cy="4321118"/>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1951249"/>
      </p:ext>
    </p:extLst>
  </p:cSld>
  <p:clrMapOvr>
    <a:masterClrMapping/>
  </p:clrMapOvr>
  <p:transition spd="slow">
    <p:push dir="u"/>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0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055326277"/>
      </p:ext>
    </p:extLst>
  </p:cSld>
  <p:clrMapOvr>
    <a:masterClrMapping/>
  </p:clrMapOvr>
  <p:transition spd="slow">
    <p:push dir="u"/>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7"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66516483"/>
      </p:ext>
    </p:extLst>
  </p:cSld>
  <p:clrMapOvr>
    <a:masterClrMapping/>
  </p:clrMapOvr>
  <p:transition spd="slow">
    <p:push dir="u"/>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236"/>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5" y="4005662"/>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6"/>
            <a:ext cx="6525250" cy="432134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18239042"/>
      </p:ext>
    </p:extLst>
  </p:cSld>
  <p:clrMapOvr>
    <a:masterClrMapping/>
  </p:clrMapOvr>
  <p:transition spd="slow">
    <p:push dir="u"/>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2"/>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0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89417114"/>
      </p:ext>
    </p:extLst>
  </p:cSld>
  <p:clrMapOvr>
    <a:masterClrMapping/>
  </p:clrMapOvr>
  <p:transition spd="slow">
    <p:push dir="u"/>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05933620"/>
      </p:ext>
    </p:extLst>
  </p:cSld>
  <p:clrMapOvr>
    <a:masterClrMapping/>
  </p:clrMapOvr>
  <p:transition spd="slow">
    <p:push dir="u"/>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8"/>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73395187"/>
      </p:ext>
    </p:extLst>
  </p:cSld>
  <p:clrMapOvr>
    <a:masterClrMapping/>
  </p:clrMapOvr>
  <p:transition spd="slow">
    <p:push dir="u"/>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100" indent="-412100">
              <a:lnSpc>
                <a:spcPct val="90000"/>
              </a:lnSpc>
              <a:defRPr sz="3500"/>
            </a:lvl1pPr>
            <a:lvl2pPr marL="816200" indent="-394490">
              <a:lnSpc>
                <a:spcPct val="90000"/>
              </a:lnSpc>
              <a:defRPr sz="2900"/>
            </a:lvl2pPr>
            <a:lvl3pPr marL="1156155" indent="-349564">
              <a:lnSpc>
                <a:spcPct val="90000"/>
              </a:lnSpc>
              <a:defRPr sz="2400"/>
            </a:lvl3pPr>
            <a:lvl4pPr marL="1488082" indent="-331927">
              <a:lnSpc>
                <a:spcPct val="90000"/>
              </a:lnSpc>
              <a:defRPr sz="2100"/>
            </a:lvl4pPr>
            <a:lvl5pPr marL="1837673" indent="-33995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1720" indent="-421720">
              <a:lnSpc>
                <a:spcPct val="90000"/>
              </a:lnSpc>
              <a:defRPr sz="3500"/>
            </a:lvl1pPr>
            <a:lvl2pPr marL="816200" indent="-412100">
              <a:lnSpc>
                <a:spcPct val="90000"/>
              </a:lnSpc>
              <a:defRPr sz="2900"/>
            </a:lvl2pPr>
            <a:lvl3pPr marL="1165792" indent="-367182">
              <a:lnSpc>
                <a:spcPct val="90000"/>
              </a:lnSpc>
              <a:defRPr sz="2400"/>
            </a:lvl3pPr>
            <a:lvl4pPr marL="1488082" indent="-322314">
              <a:lnSpc>
                <a:spcPct val="90000"/>
              </a:lnSpc>
              <a:defRPr sz="2100"/>
            </a:lvl4pPr>
            <a:lvl5pPr marL="1837673" indent="-331927">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9083608"/>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061"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2" y="1862756"/>
            <a:ext cx="8514834" cy="3134076"/>
          </a:xfrm>
          <a:prstGeom prst="rect">
            <a:avLst/>
          </a:prstGeom>
        </p:spPr>
      </p:pic>
    </p:spTree>
    <p:extLst>
      <p:ext uri="{BB962C8B-B14F-4D97-AF65-F5344CB8AC3E}">
        <p14:creationId xmlns:p14="http://schemas.microsoft.com/office/powerpoint/2010/main" val="214251341"/>
      </p:ext>
    </p:extLst>
  </p:cSld>
  <p:clrMapOvr>
    <a:masterClrMapping/>
  </p:clrMapOvr>
  <p:transition spd="slow">
    <p:push/>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609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3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899" tIns="0" rIns="121899"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68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91049803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296"/>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43966665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1" y="2084657"/>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10426004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5" y="6249663"/>
            <a:ext cx="7225287" cy="365210"/>
          </a:xfrm>
          <a:prstGeom prst="rect">
            <a:avLst/>
          </a:prstGeom>
        </p:spPr>
        <p:txBody>
          <a:bodyPr lIns="121899" tIns="60949" rIns="121899" bIns="60949"/>
          <a:lstStyle>
            <a:lvl1pPr>
              <a:defRPr/>
            </a:lvl1pPr>
          </a:lstStyle>
          <a:p>
            <a:pPr defTabSz="914325"/>
            <a:endParaRPr lang="en-GB" sz="1900">
              <a:solidFill>
                <a:srgbClr val="505050"/>
              </a:solidFill>
            </a:endParaRPr>
          </a:p>
        </p:txBody>
      </p:sp>
      <p:sp>
        <p:nvSpPr>
          <p:cNvPr id="5" name="Slide Number Placeholder 4"/>
          <p:cNvSpPr>
            <a:spLocks noGrp="1"/>
          </p:cNvSpPr>
          <p:nvPr>
            <p:ph type="sldNum" sz="quarter" idx="11"/>
          </p:nvPr>
        </p:nvSpPr>
        <p:spPr>
          <a:xfrm>
            <a:off x="0" y="1272518"/>
            <a:ext cx="710922" cy="244533"/>
          </a:xfrm>
          <a:prstGeom prst="rect">
            <a:avLst/>
          </a:prstGeom>
        </p:spPr>
        <p:txBody>
          <a:bodyPr lIns="121899" tIns="60949" rIns="121899" bIns="60949"/>
          <a:lstStyle>
            <a:lvl1pPr>
              <a:defRPr/>
            </a:lvl1pPr>
          </a:lstStyle>
          <a:p>
            <a:pPr defTabSz="914325"/>
            <a:fld id="{8BAA82A5-D41F-40B6-864A-06BCCF57D3E7}" type="slidenum">
              <a:rPr lang="en-GB" sz="1900">
                <a:solidFill>
                  <a:srgbClr val="505050"/>
                </a:solidFill>
              </a:rPr>
              <a:pPr defTabSz="914325"/>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899" tIns="60949" rIns="121899" bIns="60949"/>
          <a:lstStyle>
            <a:lvl1pPr>
              <a:defRPr/>
            </a:lvl1pPr>
          </a:lstStyle>
          <a:p>
            <a:pPr defTabSz="914325"/>
            <a:endParaRPr lang="en-GB" sz="1900">
              <a:solidFill>
                <a:srgbClr val="505050"/>
              </a:solidFill>
            </a:endParaRPr>
          </a:p>
        </p:txBody>
      </p:sp>
    </p:spTree>
    <p:extLst>
      <p:ext uri="{BB962C8B-B14F-4D97-AF65-F5344CB8AC3E}">
        <p14:creationId xmlns:p14="http://schemas.microsoft.com/office/powerpoint/2010/main" val="3015776574"/>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608725965"/>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91476"/>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3305962340"/>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0"/>
            <a:ext cx="1631544" cy="594630"/>
            <a:chOff x="10186018" y="534632"/>
            <a:chExt cx="1706539" cy="62157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3123221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88"/>
            <a:ext cx="1631544" cy="594630"/>
            <a:chOff x="10186018" y="534632"/>
            <a:chExt cx="1706539" cy="62157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28153027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4152" indent="0">
              <a:buNone/>
              <a:defRPr sz="2400" b="1"/>
            </a:lvl2pPr>
            <a:lvl3pPr marL="1108365" indent="0">
              <a:buNone/>
              <a:defRPr sz="2100" b="1"/>
            </a:lvl3pPr>
            <a:lvl4pPr marL="1662544" indent="0">
              <a:buNone/>
              <a:defRPr sz="1900" b="1"/>
            </a:lvl4pPr>
            <a:lvl5pPr marL="2216740" indent="0">
              <a:buNone/>
              <a:defRPr sz="1900" b="1"/>
            </a:lvl5pPr>
            <a:lvl6pPr marL="2770896" indent="0">
              <a:buNone/>
              <a:defRPr sz="1900" b="1"/>
            </a:lvl6pPr>
            <a:lvl7pPr marL="3325087" indent="0">
              <a:buNone/>
              <a:defRPr sz="1900" b="1"/>
            </a:lvl7pPr>
            <a:lvl8pPr marL="3879262" indent="0">
              <a:buNone/>
              <a:defRPr sz="1900" b="1"/>
            </a:lvl8pPr>
            <a:lvl9pPr marL="4433451"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9"/>
            <a:ext cx="5484257" cy="1917892"/>
          </a:xfrm>
        </p:spPr>
        <p:txBody>
          <a:bodyPr/>
          <a:lstStyle>
            <a:lvl1pPr marL="341554" indent="-341554">
              <a:defRPr sz="2900"/>
            </a:lvl1pPr>
            <a:lvl2pPr marL="681518" indent="-322314">
              <a:defRPr sz="2400"/>
            </a:lvl2pPr>
            <a:lvl3pPr marL="986165" indent="-295063">
              <a:defRPr sz="2100"/>
            </a:lvl3pPr>
            <a:lvl4pPr marL="1273196" indent="-277398">
              <a:defRPr sz="2100"/>
            </a:lvl4pPr>
            <a:lvl5pPr marL="1550650" indent="-250160">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4152" indent="0">
              <a:buNone/>
              <a:defRPr sz="2400" b="1"/>
            </a:lvl2pPr>
            <a:lvl3pPr marL="1108365" indent="0">
              <a:buNone/>
              <a:defRPr sz="2100" b="1"/>
            </a:lvl3pPr>
            <a:lvl4pPr marL="1662544" indent="0">
              <a:buNone/>
              <a:defRPr sz="1900" b="1"/>
            </a:lvl4pPr>
            <a:lvl5pPr marL="2216740" indent="0">
              <a:buNone/>
              <a:defRPr sz="1900" b="1"/>
            </a:lvl5pPr>
            <a:lvl6pPr marL="2770896" indent="0">
              <a:buNone/>
              <a:defRPr sz="1900" b="1"/>
            </a:lvl6pPr>
            <a:lvl7pPr marL="3325087" indent="0">
              <a:buNone/>
              <a:defRPr sz="1900" b="1"/>
            </a:lvl7pPr>
            <a:lvl8pPr marL="3879262" indent="0">
              <a:buNone/>
              <a:defRPr sz="1900" b="1"/>
            </a:lvl8pPr>
            <a:lvl9pPr marL="4433451"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09"/>
            <a:ext cx="5485686" cy="1917892"/>
          </a:xfrm>
        </p:spPr>
        <p:txBody>
          <a:bodyPr/>
          <a:lstStyle>
            <a:lvl1pPr marL="359150" indent="-359150">
              <a:defRPr sz="2900"/>
            </a:lvl1pPr>
            <a:lvl2pPr marL="691154" indent="-331927">
              <a:defRPr sz="2400"/>
            </a:lvl2pPr>
            <a:lvl3pPr marL="995798" indent="-296671">
              <a:defRPr sz="2100"/>
            </a:lvl3pPr>
            <a:lvl4pPr marL="1273196" indent="-287034">
              <a:defRPr sz="2100"/>
            </a:lvl4pPr>
            <a:lvl5pPr marL="1550650" indent="-267754">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3040006"/>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3" y="1797467"/>
            <a:ext cx="8732072" cy="4321118"/>
          </a:xfrm>
        </p:spPr>
        <p:txBody>
          <a:bodyPr/>
          <a:lstStyle>
            <a:lvl1pPr marL="0" indent="0">
              <a:buNone/>
              <a:tabLst>
                <a:tab pos="7602097" algn="l"/>
              </a:tabLst>
              <a:defRPr sz="3998" baseline="0">
                <a:solidFill>
                  <a:schemeClr val="accent2"/>
                </a:solidFill>
              </a:defRPr>
            </a:lvl1pPr>
            <a:lvl2pPr marL="0" indent="0">
              <a:buNone/>
              <a:tabLst>
                <a:tab pos="7602097" algn="l"/>
              </a:tabLst>
              <a:defRPr sz="1999">
                <a:latin typeface="+mn-lt"/>
              </a:defRPr>
            </a:lvl2pPr>
            <a:lvl3pPr marL="460252" indent="-230127">
              <a:tabLst>
                <a:tab pos="7602097" algn="l"/>
              </a:tabLst>
              <a:defRPr sz="1999"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9" rIns="45709" bIns="91416" numCol="1" spcCol="0" rtlCol="0" fromWordArt="0" anchor="b" anchorCtr="0" forceAA="0" compatLnSpc="1">
            <a:prstTxWarp prst="textNoShape">
              <a:avLst/>
            </a:prstTxWarp>
            <a:noAutofit/>
          </a:bodyPr>
          <a:lstStyle/>
          <a:p>
            <a:pPr algn="ctr" defTabSz="913856" fontAlgn="base">
              <a:spcBef>
                <a:spcPct val="0"/>
              </a:spcBef>
              <a:spcAft>
                <a:spcPct val="0"/>
              </a:spcAft>
            </a:pPr>
            <a:endParaRPr lang="en-US" sz="186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28"/>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17531" cy="287130"/>
          </a:xfrm>
          <a:prstGeom prst="rect">
            <a:avLst/>
          </a:prstGeom>
          <a:noFill/>
        </p:spPr>
        <p:txBody>
          <a:bodyPr wrap="none" lIns="0" tIns="0" rIns="0" bIns="0" rtlCol="0">
            <a:spAutoFit/>
          </a:bodyPr>
          <a:lstStyle/>
          <a:p>
            <a:pPr defTabSz="914120"/>
            <a:r>
              <a:rPr lang="en-US" sz="1866" dirty="0" smtClean="0">
                <a:solidFill>
                  <a:srgbClr val="FFFFFF"/>
                </a:solidFill>
              </a:rPr>
              <a:t>Agenda</a:t>
            </a:r>
          </a:p>
        </p:txBody>
      </p:sp>
    </p:spTree>
    <p:extLst>
      <p:ext uri="{BB962C8B-B14F-4D97-AF65-F5344CB8AC3E}">
        <p14:creationId xmlns:p14="http://schemas.microsoft.com/office/powerpoint/2010/main" val="6272686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7"/>
            <a:ext cx="1631544" cy="602600"/>
            <a:chOff x="10186018" y="534632"/>
            <a:chExt cx="1706539" cy="62990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5075434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34321912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4523976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376921984"/>
      </p:ext>
    </p:extLst>
  </p:cSld>
  <p:clrMapOvr>
    <a:masterClrMapping/>
  </p:clrMapOvr>
  <p:transition spd="slow">
    <p:push/>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540072861"/>
      </p:ext>
    </p:extLst>
  </p:cSld>
  <p:clrMapOvr>
    <a:masterClrMapping/>
  </p:clrMapOvr>
  <p:transition spd="slow">
    <p:push/>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433109784"/>
      </p:ext>
    </p:extLst>
  </p:cSld>
  <p:clrMapOvr>
    <a:masterClrMapping/>
  </p:clrMapOvr>
  <p:transition spd="slow">
    <p:push/>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28121720"/>
      </p:ext>
    </p:extLst>
  </p:cSld>
  <p:clrMapOvr>
    <a:masterClrMapping/>
  </p:clrMapOvr>
  <p:transition spd="slow">
    <p:push dir="u"/>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32868848"/>
      </p:ext>
    </p:extLst>
  </p:cSld>
  <p:clrMapOvr>
    <a:masterClrMapping/>
  </p:clrMapOvr>
  <p:transition spd="slow">
    <p:push dir="u"/>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629586"/>
      </p:ext>
    </p:extLst>
  </p:cSld>
  <p:clrMapOvr>
    <a:masterClrMapping/>
  </p:clrMapOvr>
  <p:transition spd="slow">
    <p:push dir="u"/>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055993509"/>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4" y="1797467"/>
            <a:ext cx="5397447"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72139233"/>
      </p:ext>
    </p:extLst>
  </p:cSld>
  <p:clrMapOvr>
    <a:masterClrMapping/>
  </p:clrMapOvr>
  <p:transition spd="slow">
    <p:push dir="u"/>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0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225093623"/>
      </p:ext>
    </p:extLst>
  </p:cSld>
  <p:clrMapOvr>
    <a:masterClrMapping/>
  </p:clrMapOvr>
  <p:transition spd="slow">
    <p:push dir="u"/>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7"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6269757"/>
      </p:ext>
    </p:extLst>
  </p:cSld>
  <p:clrMapOvr>
    <a:masterClrMapping/>
  </p:clrMapOvr>
  <p:transition spd="slow">
    <p:push dir="u"/>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236"/>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5" y="4005662"/>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6"/>
            <a:ext cx="6525250" cy="432134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00186143"/>
      </p:ext>
    </p:extLst>
  </p:cSld>
  <p:clrMapOvr>
    <a:masterClrMapping/>
  </p:clrMapOvr>
  <p:transition spd="slow">
    <p:push dir="u"/>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2"/>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0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50886196"/>
      </p:ext>
    </p:extLst>
  </p:cSld>
  <p:clrMapOvr>
    <a:masterClrMapping/>
  </p:clrMapOvr>
  <p:transition spd="slow">
    <p:push dir="u"/>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83548423"/>
      </p:ext>
    </p:extLst>
  </p:cSld>
  <p:clrMapOvr>
    <a:masterClrMapping/>
  </p:clrMapOvr>
  <p:transition spd="slow">
    <p:push dir="u"/>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8"/>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66500328"/>
      </p:ext>
    </p:extLst>
  </p:cSld>
  <p:clrMapOvr>
    <a:masterClrMapping/>
  </p:clrMapOvr>
  <p:transition spd="slow">
    <p:push dir="u"/>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0739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856" eaLnBrk="0" hangingPunct="0"/>
            <a:r>
              <a:rPr lang="en-US" sz="666" dirty="0">
                <a:gradFill>
                  <a:gsLst>
                    <a:gs pos="0">
                      <a:srgbClr val="FFFFFF"/>
                    </a:gs>
                    <a:gs pos="100000">
                      <a:srgbClr val="FFFFFF"/>
                    </a:gs>
                  </a:gsLst>
                  <a:lin ang="5400000" scaled="0"/>
                </a:gradFill>
                <a:cs typeface="Arial" charset="0"/>
              </a:rPr>
              <a:t>© </a:t>
            </a:r>
            <a:r>
              <a:rPr lang="en-US" sz="666" dirty="0" smtClean="0">
                <a:gradFill>
                  <a:gsLst>
                    <a:gs pos="0">
                      <a:srgbClr val="FFFFFF"/>
                    </a:gs>
                    <a:gs pos="100000">
                      <a:srgbClr val="FFFFFF"/>
                    </a:gs>
                  </a:gsLst>
                  <a:lin ang="5400000" scaled="0"/>
                </a:gradFill>
                <a:cs typeface="Arial" charset="0"/>
              </a:rPr>
              <a:t>2012 Microsoft </a:t>
            </a:r>
            <a:r>
              <a:rPr lang="en-US" sz="666"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6"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6" dirty="0" smtClean="0">
                <a:gradFill>
                  <a:gsLst>
                    <a:gs pos="0">
                      <a:srgbClr val="FFFFFF"/>
                    </a:gs>
                    <a:gs pos="100000">
                      <a:srgbClr val="FFFFFF"/>
                    </a:gs>
                  </a:gsLst>
                  <a:lin ang="5400000" scaled="0"/>
                </a:gradFill>
                <a:cs typeface="Arial" charset="0"/>
              </a:rPr>
              <a:t>MICROSOFT </a:t>
            </a:r>
            <a:r>
              <a:rPr lang="en-US" sz="666"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2" y="1862756"/>
            <a:ext cx="8514834" cy="3134076"/>
          </a:xfrm>
          <a:prstGeom prst="rect">
            <a:avLst/>
          </a:prstGeom>
        </p:spPr>
      </p:pic>
    </p:spTree>
    <p:extLst>
      <p:ext uri="{BB962C8B-B14F-4D97-AF65-F5344CB8AC3E}">
        <p14:creationId xmlns:p14="http://schemas.microsoft.com/office/powerpoint/2010/main" val="4263831696"/>
      </p:ext>
    </p:extLst>
  </p:cSld>
  <p:clrMapOvr>
    <a:masterClrMapping/>
  </p:clrMapOvr>
  <p:transition spd="slow">
    <p:push/>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599"/>
              </a:spcAft>
              <a:defRPr lang="en-US" sz="3528"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90"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3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1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46299545"/>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296"/>
            <a:ext cx="2688224" cy="4930601"/>
          </a:xfrm>
        </p:spPr>
        <p:txBody>
          <a:bodyPr vert="horz" lIns="0" tIns="0" rIns="0" bIns="0" rtlCol="0">
            <a:noAutofit/>
          </a:bodyPr>
          <a:lstStyle>
            <a:lvl1pPr>
              <a:defRPr lang="en-US" sz="2352"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28423361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942487"/>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1" y="2084657"/>
            <a:ext cx="9856822" cy="488965"/>
          </a:xfrm>
        </p:spPr>
        <p:txBody>
          <a:bodyPr/>
          <a:lstStyle>
            <a:lvl1pPr>
              <a:defRPr sz="3528"/>
            </a:lvl1pPr>
          </a:lstStyle>
          <a:p>
            <a:r>
              <a:rPr lang="en-US" dirty="0" smtClean="0"/>
              <a:t>Click to edit master title style</a:t>
            </a:r>
            <a:endParaRPr lang="en-US" dirty="0"/>
          </a:p>
        </p:txBody>
      </p:sp>
    </p:spTree>
    <p:extLst>
      <p:ext uri="{BB962C8B-B14F-4D97-AF65-F5344CB8AC3E}">
        <p14:creationId xmlns:p14="http://schemas.microsoft.com/office/powerpoint/2010/main" val="204172415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46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3998"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1999" spc="-51" baseline="0">
                <a:gradFill>
                  <a:gsLst>
                    <a:gs pos="0">
                      <a:srgbClr val="595959"/>
                    </a:gs>
                    <a:gs pos="86000">
                      <a:srgbClr val="595959"/>
                    </a:gs>
                  </a:gsLst>
                  <a:lin ang="5400000" scaled="0"/>
                </a:gradFill>
              </a:defRPr>
            </a:lvl2pPr>
            <a:lvl3pPr marL="1258552" indent="-4031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35" indent="-345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95" indent="-33646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951170794"/>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864" b="1"/>
            </a:lvl1pPr>
          </a:lstStyle>
          <a:p>
            <a:r>
              <a:rPr lang="en-US" dirty="0" smtClean="0"/>
              <a:t>Click to edit Master title style</a:t>
            </a:r>
            <a:endParaRPr lang="en-US" dirty="0"/>
          </a:p>
        </p:txBody>
      </p:sp>
    </p:spTree>
    <p:extLst>
      <p:ext uri="{BB962C8B-B14F-4D97-AF65-F5344CB8AC3E}">
        <p14:creationId xmlns:p14="http://schemas.microsoft.com/office/powerpoint/2010/main" val="241834719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200"/>
            <a:ext cx="11147560" cy="2436051"/>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695327288"/>
      </p:ext>
    </p:extLst>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757306"/>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669140898"/>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200"/>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4284" indent="0" algn="ctr">
              <a:buNone/>
              <a:defRPr>
                <a:solidFill>
                  <a:schemeClr val="tx1">
                    <a:tint val="75000"/>
                  </a:schemeClr>
                </a:solidFill>
              </a:defRPr>
            </a:lvl2pPr>
            <a:lvl3pPr marL="1108615" indent="0" algn="ctr">
              <a:buNone/>
              <a:defRPr>
                <a:solidFill>
                  <a:schemeClr val="tx1">
                    <a:tint val="75000"/>
                  </a:schemeClr>
                </a:solidFill>
              </a:defRPr>
            </a:lvl3pPr>
            <a:lvl4pPr marL="1662920" indent="0" algn="ctr">
              <a:buNone/>
              <a:defRPr>
                <a:solidFill>
                  <a:schemeClr val="tx1">
                    <a:tint val="75000"/>
                  </a:schemeClr>
                </a:solidFill>
              </a:defRPr>
            </a:lvl4pPr>
            <a:lvl5pPr marL="2217240" indent="0" algn="ctr">
              <a:buNone/>
              <a:defRPr>
                <a:solidFill>
                  <a:schemeClr val="tx1">
                    <a:tint val="75000"/>
                  </a:schemeClr>
                </a:solidFill>
              </a:defRPr>
            </a:lvl5pPr>
            <a:lvl6pPr marL="2771523" indent="0" algn="ctr">
              <a:buNone/>
              <a:defRPr>
                <a:solidFill>
                  <a:schemeClr val="tx1">
                    <a:tint val="75000"/>
                  </a:schemeClr>
                </a:solidFill>
              </a:defRPr>
            </a:lvl6pPr>
            <a:lvl7pPr marL="3325841" indent="0" algn="ctr">
              <a:buNone/>
              <a:defRPr>
                <a:solidFill>
                  <a:schemeClr val="tx1">
                    <a:tint val="75000"/>
                  </a:schemeClr>
                </a:solidFill>
              </a:defRPr>
            </a:lvl7pPr>
            <a:lvl8pPr marL="3880140" indent="0" algn="ctr">
              <a:buNone/>
              <a:defRPr>
                <a:solidFill>
                  <a:schemeClr val="tx1">
                    <a:tint val="75000"/>
                  </a:schemeClr>
                </a:solidFill>
              </a:defRPr>
            </a:lvl8pPr>
            <a:lvl9pPr marL="4434449"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59"/>
            <a:ext cx="2004577" cy="94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39542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221276975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98"/>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7636467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51"/>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270081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193" indent="-412193">
              <a:lnSpc>
                <a:spcPct val="90000"/>
              </a:lnSpc>
              <a:defRPr sz="3500"/>
            </a:lvl1pPr>
            <a:lvl2pPr marL="816384" indent="-394575">
              <a:lnSpc>
                <a:spcPct val="90000"/>
              </a:lnSpc>
              <a:defRPr sz="2900"/>
            </a:lvl2pPr>
            <a:lvl3pPr marL="1156416" indent="-349644">
              <a:lnSpc>
                <a:spcPct val="90000"/>
              </a:lnSpc>
              <a:defRPr sz="2400"/>
            </a:lvl3pPr>
            <a:lvl4pPr marL="1488419" indent="-332003">
              <a:lnSpc>
                <a:spcPct val="90000"/>
              </a:lnSpc>
              <a:defRPr sz="2100"/>
            </a:lvl4pPr>
            <a:lvl5pPr marL="1838089" indent="-34003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1813" indent="-421813">
              <a:lnSpc>
                <a:spcPct val="90000"/>
              </a:lnSpc>
              <a:defRPr sz="3500"/>
            </a:lvl1pPr>
            <a:lvl2pPr marL="816384" indent="-412193">
              <a:lnSpc>
                <a:spcPct val="90000"/>
              </a:lnSpc>
              <a:defRPr sz="2900"/>
            </a:lvl2pPr>
            <a:lvl3pPr marL="1166056" indent="-367266">
              <a:lnSpc>
                <a:spcPct val="90000"/>
              </a:lnSpc>
              <a:defRPr sz="2400"/>
            </a:lvl3pPr>
            <a:lvl4pPr marL="1488419" indent="-322386">
              <a:lnSpc>
                <a:spcPct val="90000"/>
              </a:lnSpc>
              <a:defRPr sz="2100"/>
            </a:lvl4pPr>
            <a:lvl5pPr marL="1838089" indent="-332003">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91103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4284" indent="0">
              <a:buNone/>
              <a:defRPr sz="2400" b="1"/>
            </a:lvl2pPr>
            <a:lvl3pPr marL="1108615" indent="0">
              <a:buNone/>
              <a:defRPr sz="2100" b="1"/>
            </a:lvl3pPr>
            <a:lvl4pPr marL="1662920" indent="0">
              <a:buNone/>
              <a:defRPr sz="1900" b="1"/>
            </a:lvl4pPr>
            <a:lvl5pPr marL="2217240" indent="0">
              <a:buNone/>
              <a:defRPr sz="1900" b="1"/>
            </a:lvl5pPr>
            <a:lvl6pPr marL="2771523" indent="0">
              <a:buNone/>
              <a:defRPr sz="1900" b="1"/>
            </a:lvl6pPr>
            <a:lvl7pPr marL="3325841" indent="0">
              <a:buNone/>
              <a:defRPr sz="1900" b="1"/>
            </a:lvl7pPr>
            <a:lvl8pPr marL="3880140" indent="0">
              <a:buNone/>
              <a:defRPr sz="1900" b="1"/>
            </a:lvl8pPr>
            <a:lvl9pPr marL="4434449"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9"/>
            <a:ext cx="5484257" cy="1896343"/>
          </a:xfrm>
        </p:spPr>
        <p:txBody>
          <a:bodyPr/>
          <a:lstStyle>
            <a:lvl1pPr marL="341626" indent="-341626">
              <a:defRPr sz="2900"/>
            </a:lvl1pPr>
            <a:lvl2pPr marL="681670" indent="-322386">
              <a:defRPr sz="2400"/>
            </a:lvl2pPr>
            <a:lvl3pPr marL="986389" indent="-295130">
              <a:defRPr sz="2100"/>
            </a:lvl3pPr>
            <a:lvl4pPr marL="1273484" indent="-277459">
              <a:defRPr sz="2100"/>
            </a:lvl4pPr>
            <a:lvl5pPr marL="1550998" indent="-250212">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4284" indent="0">
              <a:buNone/>
              <a:defRPr sz="2400" b="1"/>
            </a:lvl2pPr>
            <a:lvl3pPr marL="1108615" indent="0">
              <a:buNone/>
              <a:defRPr sz="2100" b="1"/>
            </a:lvl3pPr>
            <a:lvl4pPr marL="1662920" indent="0">
              <a:buNone/>
              <a:defRPr sz="1900" b="1"/>
            </a:lvl4pPr>
            <a:lvl5pPr marL="2217240" indent="0">
              <a:buNone/>
              <a:defRPr sz="1900" b="1"/>
            </a:lvl5pPr>
            <a:lvl6pPr marL="2771523" indent="0">
              <a:buNone/>
              <a:defRPr sz="1900" b="1"/>
            </a:lvl6pPr>
            <a:lvl7pPr marL="3325841" indent="0">
              <a:buNone/>
              <a:defRPr sz="1900" b="1"/>
            </a:lvl7pPr>
            <a:lvl8pPr marL="3880140" indent="0">
              <a:buNone/>
              <a:defRPr sz="1900" b="1"/>
            </a:lvl8pPr>
            <a:lvl9pPr marL="4434449"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10"/>
            <a:ext cx="5485686" cy="1896343"/>
          </a:xfrm>
        </p:spPr>
        <p:txBody>
          <a:bodyPr/>
          <a:lstStyle>
            <a:lvl1pPr marL="359234" indent="-359234">
              <a:defRPr sz="2900"/>
            </a:lvl1pPr>
            <a:lvl2pPr marL="691302" indent="-332003">
              <a:defRPr sz="2400"/>
            </a:lvl2pPr>
            <a:lvl3pPr marL="996022" indent="-296736">
              <a:defRPr sz="2100"/>
            </a:lvl3pPr>
            <a:lvl4pPr marL="1273484" indent="-287099">
              <a:defRPr sz="2100"/>
            </a:lvl4pPr>
            <a:lvl5pPr marL="1550998" indent="-267814">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10739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2888296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757306"/>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487205405"/>
      </p:ext>
    </p:extLst>
  </p:cSld>
  <p:clrMapOvr>
    <a:masterClrMapping/>
  </p:clrMapOv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72184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98"/>
            <a:ext cx="11147560" cy="2436051"/>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35538776"/>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53"/>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03" y="152706"/>
            <a:ext cx="11735768" cy="789447"/>
          </a:xfrm>
        </p:spPr>
        <p:txBody>
          <a:bodyPr/>
          <a:lstStyle>
            <a:lvl1pPr>
              <a:defRPr sz="57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03" y="1465394"/>
            <a:ext cx="11735768" cy="806981"/>
          </a:xfrm>
        </p:spPr>
        <p:txBody>
          <a:bodyPr>
            <a:normAutofit/>
          </a:bodyPr>
          <a:lstStyle>
            <a:lvl1pPr marL="0" indent="0">
              <a:buNone/>
              <a:defRPr sz="33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150" y="2386971"/>
            <a:ext cx="11730051" cy="2867691"/>
          </a:xfrm>
        </p:spPr>
        <p:txBody>
          <a:bodyPr>
            <a:normAutofit/>
          </a:bodyPr>
          <a:lstStyle>
            <a:lvl1pPr marL="0" indent="0">
              <a:buNone/>
              <a:defRPr sz="29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9490"/>
            <a:ext cx="12187238" cy="450102"/>
          </a:xfrm>
          <a:prstGeom prst="rect">
            <a:avLst/>
          </a:prstGeom>
        </p:spPr>
      </p:pic>
      <p:sp>
        <p:nvSpPr>
          <p:cNvPr id="3" name="Slide Number Placeholder 2"/>
          <p:cNvSpPr>
            <a:spLocks noGrp="1"/>
          </p:cNvSpPr>
          <p:nvPr>
            <p:ph type="sldNum" sz="quarter" idx="10"/>
          </p:nvPr>
        </p:nvSpPr>
        <p:spPr>
          <a:xfrm>
            <a:off x="8734187" y="6357822"/>
            <a:ext cx="2843689" cy="365210"/>
          </a:xfrm>
          <a:prstGeom prst="rect">
            <a:avLst/>
          </a:prstGeom>
        </p:spPr>
        <p:txBody>
          <a:bodyPr lIns="108660" tIns="54304" rIns="108660" bIns="54304"/>
          <a:lstStyle>
            <a:lvl1pPr>
              <a:defRPr>
                <a:solidFill>
                  <a:srgbClr val="FFFFFF"/>
                </a:solidFill>
              </a:defRPr>
            </a:lvl1pPr>
          </a:lstStyle>
          <a:p>
            <a:pPr defTabSz="1108615"/>
            <a:fld id="{EEF83519-0986-6A4F-9867-35DB47F5FA02}" type="slidenum">
              <a:rPr lang="en-US" smtClean="0"/>
              <a:pPr defTabSz="1108615"/>
              <a:t>‹#›</a:t>
            </a:fld>
            <a:endParaRPr lang="en-US" dirty="0"/>
          </a:p>
        </p:txBody>
      </p:sp>
    </p:spTree>
    <p:extLst>
      <p:ext uri="{BB962C8B-B14F-4D97-AF65-F5344CB8AC3E}">
        <p14:creationId xmlns:p14="http://schemas.microsoft.com/office/powerpoint/2010/main" val="101968416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397" tIns="194718" rIns="243397" bIns="194718" numCol="1" spcCol="0" rtlCol="0" fromWordArt="0" anchor="t" anchorCtr="0" forceAA="0" compatLnSpc="1">
            <a:prstTxWarp prst="textNoShape">
              <a:avLst/>
            </a:prstTxWarp>
            <a:noAutofit/>
          </a:bodyPr>
          <a:lstStyle/>
          <a:p>
            <a:pPr algn="ctr" defTabSz="124100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31"/>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06"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06"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202"/>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426918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397" tIns="194718" rIns="243397" bIns="194718" numCol="1" spcCol="0" rtlCol="0" fromWordArt="0" anchor="t" anchorCtr="0" forceAA="0" compatLnSpc="1">
            <a:prstTxWarp prst="textNoShape">
              <a:avLst/>
            </a:prstTxWarp>
            <a:noAutofit/>
          </a:bodyPr>
          <a:lstStyle/>
          <a:p>
            <a:pPr algn="ctr" defTabSz="124100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31"/>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06"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06"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40"/>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4251579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1154" algn="l"/>
              </a:tabLst>
              <a:defRPr sz="4000" baseline="0">
                <a:solidFill>
                  <a:schemeClr val="accent2"/>
                </a:solidFill>
              </a:defRPr>
            </a:lvl1pPr>
            <a:lvl2pPr marL="0" indent="0">
              <a:buNone/>
              <a:tabLst>
                <a:tab pos="7591154" algn="l"/>
              </a:tabLst>
              <a:defRPr sz="2000">
                <a:latin typeface="+mn-lt"/>
              </a:defRPr>
            </a:lvl2pPr>
            <a:lvl3pPr marL="459558" indent="-229792">
              <a:tabLst>
                <a:tab pos="7591154"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76" tIns="45639" rIns="45639" bIns="91276" numCol="1" spcCol="0" rtlCol="0" fromWordArt="0" anchor="b" anchorCtr="0" forceAA="0" compatLnSpc="1">
            <a:prstTxWarp prst="textNoShape">
              <a:avLst/>
            </a:prstTxWarp>
            <a:noAutofit/>
          </a:bodyPr>
          <a:lstStyle/>
          <a:p>
            <a:pPr algn="ctr" defTabSz="912542"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2806"/>
            <a:r>
              <a:rPr lang="en-US" sz="1900" dirty="0" smtClean="0">
                <a:solidFill>
                  <a:srgbClr val="FFFFFF"/>
                </a:solidFill>
              </a:rPr>
              <a:t>Agenda</a:t>
            </a:r>
          </a:p>
        </p:txBody>
      </p:sp>
    </p:spTree>
    <p:extLst>
      <p:ext uri="{BB962C8B-B14F-4D97-AF65-F5344CB8AC3E}">
        <p14:creationId xmlns:p14="http://schemas.microsoft.com/office/powerpoint/2010/main" val="34892764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6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702"/>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5374176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2"/>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5835137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2"/>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6297865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812317059"/>
      </p:ext>
    </p:extLst>
  </p:cSld>
  <p:clrMapOvr>
    <a:masterClrMapping/>
  </p:clrMapOvr>
  <p:transition spd="slow">
    <p:push/>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827875069"/>
      </p:ext>
    </p:extLst>
  </p:cSld>
  <p:clrMapOvr>
    <a:masterClrMapping/>
  </p:clrMapOvr>
  <p:transition spd="slow">
    <p:push/>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589604512"/>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147" indent="-412147">
              <a:lnSpc>
                <a:spcPct val="90000"/>
              </a:lnSpc>
              <a:defRPr sz="3500"/>
            </a:lvl1pPr>
            <a:lvl2pPr marL="816292" indent="-394534">
              <a:lnSpc>
                <a:spcPct val="90000"/>
              </a:lnSpc>
              <a:defRPr sz="2900"/>
            </a:lvl2pPr>
            <a:lvl3pPr marL="1156284" indent="-349604">
              <a:lnSpc>
                <a:spcPct val="90000"/>
              </a:lnSpc>
              <a:defRPr sz="2400"/>
            </a:lvl3pPr>
            <a:lvl4pPr marL="1488249" indent="-331965">
              <a:lnSpc>
                <a:spcPct val="90000"/>
              </a:lnSpc>
              <a:defRPr sz="2100"/>
            </a:lvl4pPr>
            <a:lvl5pPr marL="1837881" indent="-33999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1765" indent="-421765">
              <a:lnSpc>
                <a:spcPct val="90000"/>
              </a:lnSpc>
              <a:defRPr sz="3500"/>
            </a:lvl1pPr>
            <a:lvl2pPr marL="816292" indent="-412147">
              <a:lnSpc>
                <a:spcPct val="90000"/>
              </a:lnSpc>
              <a:defRPr sz="2900"/>
            </a:lvl2pPr>
            <a:lvl3pPr marL="1165924" indent="-367222">
              <a:lnSpc>
                <a:spcPct val="90000"/>
              </a:lnSpc>
              <a:defRPr sz="2400"/>
            </a:lvl3pPr>
            <a:lvl4pPr marL="1488249" indent="-322350">
              <a:lnSpc>
                <a:spcPct val="90000"/>
              </a:lnSpc>
              <a:defRPr sz="2100"/>
            </a:lvl4pPr>
            <a:lvl5pPr marL="1837881" indent="-331965">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859" indent="-24085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39024092"/>
      </p:ext>
    </p:extLst>
  </p:cSld>
  <p:clrMapOvr>
    <a:masterClrMapping/>
  </p:clrMapOvr>
  <p:transition spd="slow">
    <p:push dir="u"/>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45076747"/>
      </p:ext>
    </p:extLst>
  </p:cSld>
  <p:clrMapOvr>
    <a:masterClrMapping/>
  </p:clrMapOvr>
  <p:transition spd="slow">
    <p:push dir="u"/>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828366"/>
      </p:ext>
    </p:extLst>
  </p:cSld>
  <p:clrMapOvr>
    <a:masterClrMapping/>
  </p:clrMapOvr>
  <p:transition spd="slow">
    <p:push dir="u"/>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27" y="1797467"/>
            <a:ext cx="5397447" cy="4321118"/>
          </a:xfrm>
        </p:spPr>
        <p:txBody>
          <a:bodyPr/>
          <a:lstStyle>
            <a:lvl1pPr marL="0" indent="0">
              <a:buNone/>
              <a:defRPr sz="4000"/>
            </a:lvl1pPr>
            <a:lvl2pPr marL="0" indent="0">
              <a:buNone/>
              <a:tabLst/>
              <a:defRPr sz="2000">
                <a:latin typeface="+mn-lt"/>
              </a:defRPr>
            </a:lvl2pPr>
            <a:lvl3pPr marL="240859" indent="-24085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859" indent="-24085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70705753"/>
      </p:ext>
    </p:extLst>
  </p:cSld>
  <p:clrMapOvr>
    <a:masterClrMapping/>
  </p:clrMapOvr>
  <p:transition spd="slow">
    <p:push dir="u"/>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60"/>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187807623"/>
      </p:ext>
    </p:extLst>
  </p:cSld>
  <p:clrMapOvr>
    <a:masterClrMapping/>
  </p:clrMapOvr>
  <p:transition spd="slow">
    <p:push dir="u"/>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9"/>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5266023"/>
      </p:ext>
    </p:extLst>
  </p:cSld>
  <p:clrMapOvr>
    <a:masterClrMapping/>
  </p:clrMapOvr>
  <p:transition spd="slow">
    <p:push dir="u"/>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9"/>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30094053"/>
      </p:ext>
    </p:extLst>
  </p:cSld>
  <p:clrMapOvr>
    <a:masterClrMapping/>
  </p:clrMapOvr>
  <p:transition spd="slow">
    <p:push dir="u"/>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60"/>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49096858"/>
      </p:ext>
    </p:extLst>
  </p:cSld>
  <p:clrMapOvr>
    <a:masterClrMapping/>
  </p:clrMapOvr>
  <p:transition spd="slow">
    <p:push dir="u"/>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8"/>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40178558"/>
      </p:ext>
    </p:extLst>
  </p:cSld>
  <p:clrMapOvr>
    <a:masterClrMapping/>
  </p:clrMapOvr>
  <p:transition spd="slow">
    <p:push dir="u"/>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20938673"/>
      </p:ext>
    </p:extLst>
  </p:cSld>
  <p:clrMapOvr>
    <a:masterClrMapping/>
  </p:clrMapOvr>
  <p:transition spd="slow">
    <p:push di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4220" indent="0">
              <a:buNone/>
              <a:defRPr sz="2400" b="1"/>
            </a:lvl2pPr>
            <a:lvl3pPr marL="1108491" indent="0">
              <a:buNone/>
              <a:defRPr sz="2100" b="1"/>
            </a:lvl3pPr>
            <a:lvl4pPr marL="1662732" indent="0">
              <a:buNone/>
              <a:defRPr sz="1900" b="1"/>
            </a:lvl4pPr>
            <a:lvl5pPr marL="2216988" indent="0">
              <a:buNone/>
              <a:defRPr sz="1900" b="1"/>
            </a:lvl5pPr>
            <a:lvl6pPr marL="2771211" indent="0">
              <a:buNone/>
              <a:defRPr sz="1900" b="1"/>
            </a:lvl6pPr>
            <a:lvl7pPr marL="3325463" indent="0">
              <a:buNone/>
              <a:defRPr sz="1900" b="1"/>
            </a:lvl7pPr>
            <a:lvl8pPr marL="3879704" indent="0">
              <a:buNone/>
              <a:defRPr sz="1900" b="1"/>
            </a:lvl8pPr>
            <a:lvl9pPr marL="4433951"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102"/>
            <a:ext cx="5484257" cy="1896343"/>
          </a:xfrm>
        </p:spPr>
        <p:txBody>
          <a:bodyPr/>
          <a:lstStyle>
            <a:lvl1pPr marL="341590" indent="-341590">
              <a:defRPr sz="2900"/>
            </a:lvl1pPr>
            <a:lvl2pPr marL="681594" indent="-322350">
              <a:defRPr sz="2400"/>
            </a:lvl2pPr>
            <a:lvl3pPr marL="986277" indent="-295096">
              <a:defRPr sz="2100"/>
            </a:lvl3pPr>
            <a:lvl4pPr marL="1273340" indent="-277430">
              <a:defRPr sz="2100"/>
            </a:lvl4pPr>
            <a:lvl5pPr marL="1550822" indent="-250186">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4220" indent="0">
              <a:buNone/>
              <a:defRPr sz="2400" b="1"/>
            </a:lvl2pPr>
            <a:lvl3pPr marL="1108491" indent="0">
              <a:buNone/>
              <a:defRPr sz="2100" b="1"/>
            </a:lvl3pPr>
            <a:lvl4pPr marL="1662732" indent="0">
              <a:buNone/>
              <a:defRPr sz="1900" b="1"/>
            </a:lvl4pPr>
            <a:lvl5pPr marL="2216988" indent="0">
              <a:buNone/>
              <a:defRPr sz="1900" b="1"/>
            </a:lvl5pPr>
            <a:lvl6pPr marL="2771211" indent="0">
              <a:buNone/>
              <a:defRPr sz="1900" b="1"/>
            </a:lvl6pPr>
            <a:lvl7pPr marL="3325463" indent="0">
              <a:buNone/>
              <a:defRPr sz="1900" b="1"/>
            </a:lvl7pPr>
            <a:lvl8pPr marL="3879704" indent="0">
              <a:buNone/>
              <a:defRPr sz="1900" b="1"/>
            </a:lvl8pPr>
            <a:lvl9pPr marL="4433951"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10"/>
            <a:ext cx="5485686" cy="1896343"/>
          </a:xfrm>
        </p:spPr>
        <p:txBody>
          <a:bodyPr/>
          <a:lstStyle>
            <a:lvl1pPr marL="359194" indent="-359194">
              <a:defRPr sz="2900"/>
            </a:lvl1pPr>
            <a:lvl2pPr marL="691230" indent="-331965">
              <a:defRPr sz="2400"/>
            </a:lvl2pPr>
            <a:lvl3pPr marL="995908" indent="-296704">
              <a:defRPr sz="2100"/>
            </a:lvl3pPr>
            <a:lvl4pPr marL="1273340" indent="-287066">
              <a:defRPr sz="2100"/>
            </a:lvl4pPr>
            <a:lvl5pPr marL="1550822" indent="-267786">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542"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542"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3998541332"/>
      </p:ext>
    </p:extLst>
  </p:cSld>
  <p:clrMapOvr>
    <a:masterClrMapping/>
  </p:clrMapOvr>
  <p:transition spd="slow">
    <p:push/>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598"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9"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685" tIns="0" rIns="121685"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65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9832408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9"/>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41658943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10"/>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488124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38" y="6249663"/>
            <a:ext cx="7225287" cy="365210"/>
          </a:xfrm>
          <a:prstGeom prst="rect">
            <a:avLst/>
          </a:prstGeom>
        </p:spPr>
        <p:txBody>
          <a:bodyPr lIns="121685" tIns="60843" rIns="121685" bIns="60843"/>
          <a:lstStyle>
            <a:lvl1pPr>
              <a:defRPr/>
            </a:lvl1pPr>
          </a:lstStyle>
          <a:p>
            <a:pPr defTabSz="912806"/>
            <a:endParaRPr lang="en-GB" sz="1900">
              <a:solidFill>
                <a:srgbClr val="505050"/>
              </a:solidFill>
            </a:endParaRPr>
          </a:p>
        </p:txBody>
      </p:sp>
      <p:sp>
        <p:nvSpPr>
          <p:cNvPr id="5" name="Slide Number Placeholder 4"/>
          <p:cNvSpPr>
            <a:spLocks noGrp="1"/>
          </p:cNvSpPr>
          <p:nvPr>
            <p:ph type="sldNum" sz="quarter" idx="11"/>
          </p:nvPr>
        </p:nvSpPr>
        <p:spPr>
          <a:xfrm>
            <a:off x="0" y="1272571"/>
            <a:ext cx="710922" cy="244533"/>
          </a:xfrm>
          <a:prstGeom prst="rect">
            <a:avLst/>
          </a:prstGeom>
        </p:spPr>
        <p:txBody>
          <a:bodyPr lIns="121685" tIns="60843" rIns="121685" bIns="60843"/>
          <a:lstStyle>
            <a:lvl1pPr>
              <a:defRPr/>
            </a:lvl1pPr>
          </a:lstStyle>
          <a:p>
            <a:pPr defTabSz="912806"/>
            <a:fld id="{8BAA82A5-D41F-40B6-864A-06BCCF57D3E7}" type="slidenum">
              <a:rPr lang="en-GB" sz="1900" smtClean="0">
                <a:solidFill>
                  <a:srgbClr val="505050"/>
                </a:solidFill>
              </a:rPr>
              <a:pPr defTabSz="912806"/>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685" tIns="60843" rIns="121685" bIns="60843"/>
          <a:lstStyle>
            <a:lvl1pPr>
              <a:defRPr/>
            </a:lvl1pPr>
          </a:lstStyle>
          <a:p>
            <a:pPr defTabSz="912806"/>
            <a:endParaRPr lang="en-GB" sz="1900">
              <a:solidFill>
                <a:srgbClr val="505050"/>
              </a:solidFill>
            </a:endParaRPr>
          </a:p>
        </p:txBody>
      </p:sp>
    </p:spTree>
    <p:extLst>
      <p:ext uri="{BB962C8B-B14F-4D97-AF65-F5344CB8AC3E}">
        <p14:creationId xmlns:p14="http://schemas.microsoft.com/office/powerpoint/2010/main" val="1285805198"/>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883136735"/>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6756" indent="-40256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221" indent="-34548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221" indent="-33597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94988552"/>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07" tIns="194726" rIns="243407" bIns="194726" numCol="1" spcCol="0" rtlCol="0" fromWordArt="0" anchor="t" anchorCtr="0" forceAA="0" compatLnSpc="1">
            <a:prstTxWarp prst="textNoShape">
              <a:avLst/>
            </a:prstTxWarp>
            <a:noAutofit/>
          </a:bodyPr>
          <a:lstStyle/>
          <a:p>
            <a:pPr algn="ctr" defTabSz="124105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30"/>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4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44"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201"/>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5341898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07" tIns="194726" rIns="243407" bIns="194726" numCol="1" spcCol="0" rtlCol="0" fromWordArt="0" anchor="t" anchorCtr="0" forceAA="0" compatLnSpc="1">
            <a:prstTxWarp prst="textNoShape">
              <a:avLst/>
            </a:prstTxWarp>
            <a:noAutofit/>
          </a:bodyPr>
          <a:lstStyle/>
          <a:p>
            <a:pPr algn="ctr" defTabSz="124105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30"/>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4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44"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39"/>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098093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1470" algn="l"/>
              </a:tabLst>
              <a:defRPr sz="4000" baseline="0">
                <a:solidFill>
                  <a:schemeClr val="accent2"/>
                </a:solidFill>
              </a:defRPr>
            </a:lvl1pPr>
            <a:lvl2pPr marL="0" indent="0">
              <a:buNone/>
              <a:tabLst>
                <a:tab pos="7591470" algn="l"/>
              </a:tabLst>
              <a:defRPr sz="2000">
                <a:latin typeface="+mn-lt"/>
              </a:defRPr>
            </a:lvl2pPr>
            <a:lvl3pPr marL="459578" indent="-229802">
              <a:tabLst>
                <a:tab pos="7591470"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80" tIns="45641" rIns="45641" bIns="91280" numCol="1" spcCol="0" rtlCol="0" fromWordArt="0" anchor="b" anchorCtr="0" forceAA="0" compatLnSpc="1">
            <a:prstTxWarp prst="textNoShape">
              <a:avLst/>
            </a:prstTxWarp>
            <a:noAutofit/>
          </a:bodyPr>
          <a:lstStyle/>
          <a:p>
            <a:pPr algn="ctr" defTabSz="912580"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2844"/>
            <a:r>
              <a:rPr lang="en-US" sz="1900" dirty="0" smtClean="0">
                <a:solidFill>
                  <a:srgbClr val="FFFFFF"/>
                </a:solidFill>
              </a:rPr>
              <a:t>Agenda</a:t>
            </a:r>
          </a:p>
        </p:txBody>
      </p:sp>
    </p:spTree>
    <p:extLst>
      <p:ext uri="{BB962C8B-B14F-4D97-AF65-F5344CB8AC3E}">
        <p14:creationId xmlns:p14="http://schemas.microsoft.com/office/powerpoint/2010/main" val="4002702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64"/>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701"/>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3623274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4"/>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1"/>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676095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4"/>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1"/>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3493344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572169928"/>
      </p:ext>
    </p:extLst>
  </p:cSld>
  <p:clrMapOvr>
    <a:masterClrMapping/>
  </p:clrMapOvr>
  <p:transition spd="slow">
    <p:push/>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5967622"/>
      </p:ext>
    </p:extLst>
  </p:cSld>
  <p:clrMapOvr>
    <a:masterClrMapping/>
  </p:clrMapOvr>
  <p:transition spd="slow">
    <p:push/>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65111060"/>
      </p:ext>
    </p:extLst>
  </p:cSld>
  <p:clrMapOvr>
    <a:masterClrMapping/>
  </p:clrMapOvr>
  <p:transition spd="slow">
    <p:push/>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869" indent="-24086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84026314"/>
      </p:ext>
    </p:extLst>
  </p:cSld>
  <p:clrMapOvr>
    <a:masterClrMapping/>
  </p:clrMapOvr>
  <p:transition spd="slow">
    <p:push dir="u"/>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41261332"/>
      </p:ext>
    </p:extLst>
  </p:cSld>
  <p:clrMapOvr>
    <a:masterClrMapping/>
  </p:clrMapOvr>
  <p:transition spd="slow">
    <p:push dir="u"/>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5162606"/>
      </p:ext>
    </p:extLst>
  </p:cSld>
  <p:clrMapOvr>
    <a:masterClrMapping/>
  </p:clrMapOvr>
  <p:transition spd="slow">
    <p:push dir="u"/>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26" y="1797467"/>
            <a:ext cx="5397447" cy="4321118"/>
          </a:xfrm>
        </p:spPr>
        <p:txBody>
          <a:bodyPr/>
          <a:lstStyle>
            <a:lvl1pPr marL="0" indent="0">
              <a:buNone/>
              <a:defRPr sz="4000"/>
            </a:lvl1pPr>
            <a:lvl2pPr marL="0" indent="0">
              <a:buNone/>
              <a:tabLst/>
              <a:defRPr sz="2000">
                <a:latin typeface="+mn-lt"/>
              </a:defRPr>
            </a:lvl2pPr>
            <a:lvl3pPr marL="240869" indent="-24086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869" indent="-24086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48048613"/>
      </p:ext>
    </p:extLst>
  </p:cSld>
  <p:clrMapOvr>
    <a:masterClrMapping/>
  </p:clrMapOvr>
  <p:transition spd="slow">
    <p:push dir="u"/>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757306"/>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59"/>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574463921"/>
      </p:ext>
    </p:extLst>
  </p:cSld>
  <p:clrMapOvr>
    <a:masterClrMapping/>
  </p:clrMapOvr>
  <p:transition spd="slow">
    <p:push dir="u"/>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8"/>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97459149"/>
      </p:ext>
    </p:extLst>
  </p:cSld>
  <p:clrMapOvr>
    <a:masterClrMapping/>
  </p:clrMapOvr>
  <p:transition spd="slow">
    <p:push dir="u"/>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7"/>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6251023"/>
      </p:ext>
    </p:extLst>
  </p:cSld>
  <p:clrMapOvr>
    <a:masterClrMapping/>
  </p:clrMapOvr>
  <p:transition spd="slow">
    <p:push dir="u"/>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59"/>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96545981"/>
      </p:ext>
    </p:extLst>
  </p:cSld>
  <p:clrMapOvr>
    <a:masterClrMapping/>
  </p:clrMapOvr>
  <p:transition spd="slow">
    <p:push dir="u"/>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7"/>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60884247"/>
      </p:ext>
    </p:extLst>
  </p:cSld>
  <p:clrMapOvr>
    <a:masterClrMapping/>
  </p:clrMapOvr>
  <p:transition spd="slow">
    <p:push dir="u"/>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32339419"/>
      </p:ext>
    </p:extLst>
  </p:cSld>
  <p:clrMapOvr>
    <a:masterClrMapping/>
  </p:clrMapOvr>
  <p:transition spd="slow">
    <p:push dir="u"/>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580"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580"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235072926"/>
      </p:ext>
    </p:extLst>
  </p:cSld>
  <p:clrMapOvr>
    <a:masterClrMapping/>
  </p:clrMapOvr>
  <p:transition spd="slow">
    <p:push/>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635"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8"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691" tIns="0" rIns="121691"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70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4296861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8"/>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5055739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09"/>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144302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825"/>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26452276"/>
      </p:ext>
    </p:extLst>
  </p:cSld>
  <p:clrMapOvr>
    <a:masterClrMapping/>
  </p:clrMapOvr>
  <p:transition spd="slow">
    <p:push/>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546127095"/>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6808" indent="-4025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288" indent="-34549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301" indent="-3359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60028793"/>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27" tIns="194742" rIns="243427" bIns="194742" numCol="1" spcCol="0" rtlCol="0" fromWordArt="0" anchor="t" anchorCtr="0" forceAA="0" compatLnSpc="1">
            <a:prstTxWarp prst="textNoShape">
              <a:avLst/>
            </a:prstTxWarp>
            <a:noAutofit/>
          </a:bodyPr>
          <a:lstStyle/>
          <a:p>
            <a:pPr algn="ctr" defTabSz="1241156"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27"/>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9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920"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98"/>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2785987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27" tIns="194742" rIns="243427" bIns="194742" numCol="1" spcCol="0" rtlCol="0" fromWordArt="0" anchor="t" anchorCtr="0" forceAA="0" compatLnSpc="1">
            <a:prstTxWarp prst="textNoShape">
              <a:avLst/>
            </a:prstTxWarp>
            <a:noAutofit/>
          </a:bodyPr>
          <a:lstStyle/>
          <a:p>
            <a:pPr algn="ctr" defTabSz="1241156"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27"/>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9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920"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36"/>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42458155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2102" algn="l"/>
              </a:tabLst>
              <a:defRPr sz="4000" baseline="0">
                <a:solidFill>
                  <a:schemeClr val="accent2"/>
                </a:solidFill>
              </a:defRPr>
            </a:lvl1pPr>
            <a:lvl2pPr marL="0" indent="0">
              <a:buNone/>
              <a:tabLst>
                <a:tab pos="7592102" algn="l"/>
              </a:tabLst>
              <a:defRPr sz="2000">
                <a:latin typeface="+mn-lt"/>
              </a:defRPr>
            </a:lvl2pPr>
            <a:lvl3pPr marL="459618" indent="-229822">
              <a:tabLst>
                <a:tab pos="7592102"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88" tIns="45645" rIns="45645" bIns="91288" numCol="1" spcCol="0" rtlCol="0" fromWordArt="0" anchor="b" anchorCtr="0" forceAA="0" compatLnSpc="1">
            <a:prstTxWarp prst="textNoShape">
              <a:avLst/>
            </a:prstTxWarp>
            <a:noAutofit/>
          </a:bodyPr>
          <a:lstStyle/>
          <a:p>
            <a:pPr algn="ctr" defTabSz="912656"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2920"/>
            <a:r>
              <a:rPr lang="en-US" sz="1900" dirty="0" smtClean="0">
                <a:solidFill>
                  <a:srgbClr val="FFFFFF"/>
                </a:solidFill>
              </a:rPr>
              <a:t>Agenda</a:t>
            </a:r>
          </a:p>
        </p:txBody>
      </p:sp>
    </p:spTree>
    <p:extLst>
      <p:ext uri="{BB962C8B-B14F-4D97-AF65-F5344CB8AC3E}">
        <p14:creationId xmlns:p14="http://schemas.microsoft.com/office/powerpoint/2010/main" val="3550987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6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98"/>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783782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8"/>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8954901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8"/>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2990824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031000344"/>
      </p:ext>
    </p:extLst>
  </p:cSld>
  <p:clrMapOvr>
    <a:masterClrMapping/>
  </p:clrMapOvr>
  <p:transition spd="slow">
    <p:push/>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651956078"/>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theme" Target="../theme/theme10.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theme" Target="../theme/theme11.xml"/><Relationship Id="rId3" Type="http://schemas.openxmlformats.org/officeDocument/2006/relationships/slideLayout" Target="../slideLayouts/slideLayout173.xml"/><Relationship Id="rId21" Type="http://schemas.openxmlformats.org/officeDocument/2006/relationships/slideLayout" Target="../slideLayouts/slideLayout191.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slideLayout" Target="../slideLayouts/slideLayout195.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theme" Target="../theme/theme12.xml"/><Relationship Id="rId3" Type="http://schemas.openxmlformats.org/officeDocument/2006/relationships/slideLayout" Target="../slideLayouts/slideLayout198.xml"/><Relationship Id="rId21" Type="http://schemas.openxmlformats.org/officeDocument/2006/relationships/slideLayout" Target="../slideLayouts/slideLayout216.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3" Type="http://schemas.openxmlformats.org/officeDocument/2006/relationships/slideLayout" Target="../slideLayouts/slideLayout223.xml"/><Relationship Id="rId21" Type="http://schemas.openxmlformats.org/officeDocument/2006/relationships/slideLayout" Target="../slideLayouts/slideLayout241.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theme" Target="../theme/theme13.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slideLayout" Target="../slideLayouts/slideLayout260.xml"/><Relationship Id="rId18" Type="http://schemas.openxmlformats.org/officeDocument/2006/relationships/slideLayout" Target="../slideLayouts/slideLayout265.xml"/><Relationship Id="rId26" Type="http://schemas.openxmlformats.org/officeDocument/2006/relationships/theme" Target="../theme/theme14.xml"/><Relationship Id="rId3" Type="http://schemas.openxmlformats.org/officeDocument/2006/relationships/slideLayout" Target="../slideLayouts/slideLayout250.xml"/><Relationship Id="rId21" Type="http://schemas.openxmlformats.org/officeDocument/2006/relationships/slideLayout" Target="../slideLayouts/slideLayout268.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17" Type="http://schemas.openxmlformats.org/officeDocument/2006/relationships/slideLayout" Target="../slideLayouts/slideLayout264.xml"/><Relationship Id="rId25" Type="http://schemas.openxmlformats.org/officeDocument/2006/relationships/slideLayout" Target="../slideLayouts/slideLayout272.xml"/><Relationship Id="rId2" Type="http://schemas.openxmlformats.org/officeDocument/2006/relationships/slideLayout" Target="../slideLayouts/slideLayout249.xml"/><Relationship Id="rId16" Type="http://schemas.openxmlformats.org/officeDocument/2006/relationships/slideLayout" Target="../slideLayouts/slideLayout263.xml"/><Relationship Id="rId20" Type="http://schemas.openxmlformats.org/officeDocument/2006/relationships/slideLayout" Target="../slideLayouts/slideLayout267.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24" Type="http://schemas.openxmlformats.org/officeDocument/2006/relationships/slideLayout" Target="../slideLayouts/slideLayout271.xml"/><Relationship Id="rId5" Type="http://schemas.openxmlformats.org/officeDocument/2006/relationships/slideLayout" Target="../slideLayouts/slideLayout252.xml"/><Relationship Id="rId15" Type="http://schemas.openxmlformats.org/officeDocument/2006/relationships/slideLayout" Target="../slideLayouts/slideLayout262.xml"/><Relationship Id="rId23" Type="http://schemas.openxmlformats.org/officeDocument/2006/relationships/slideLayout" Target="../slideLayouts/slideLayout270.xml"/><Relationship Id="rId10" Type="http://schemas.openxmlformats.org/officeDocument/2006/relationships/slideLayout" Target="../slideLayouts/slideLayout257.xml"/><Relationship Id="rId19" Type="http://schemas.openxmlformats.org/officeDocument/2006/relationships/slideLayout" Target="../slideLayouts/slideLayout266.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slideLayout" Target="../slideLayouts/slideLayout261.xml"/><Relationship Id="rId22" Type="http://schemas.openxmlformats.org/officeDocument/2006/relationships/slideLayout" Target="../slideLayouts/slideLayout26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3.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2.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image" Target="../media/image1.pn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theme" Target="../theme/theme4.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1.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theme" Target="../theme/theme7.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200"/>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960" r:id="rId9"/>
  </p:sldLayoutIdLst>
  <p:transition>
    <p:fade/>
  </p:transition>
  <p:timing>
    <p:tnLst>
      <p:par>
        <p:cTn id="1" dur="indefinite" restart="never" nodeType="tmRoot"/>
      </p:par>
    </p:tnLst>
  </p:timing>
  <p:txStyles>
    <p:titleStyle>
      <a:lvl1pPr algn="l" defTabSz="1108491"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086" indent="-558086" algn="l" defTabSz="1108491" rtl="0" eaLnBrk="1" latinLnBrk="0" hangingPunct="1">
        <a:lnSpc>
          <a:spcPct val="90000"/>
        </a:lnSpc>
        <a:spcBef>
          <a:spcPct val="20000"/>
        </a:spcBef>
        <a:buSzPct val="90000"/>
        <a:buFontTx/>
        <a:buBlip>
          <a:blip r:embed="rId11"/>
        </a:buBlip>
        <a:defRPr sz="3900" kern="1200">
          <a:gradFill>
            <a:gsLst>
              <a:gs pos="0">
                <a:schemeClr val="tx1"/>
              </a:gs>
              <a:gs pos="86000">
                <a:schemeClr val="tx1"/>
              </a:gs>
            </a:gsLst>
            <a:lin ang="5400000" scaled="0"/>
          </a:gradFill>
          <a:latin typeface="Segoe Light" charset="0"/>
          <a:ea typeface="+mn-ea"/>
          <a:cs typeface="+mn-cs"/>
        </a:defRPr>
      </a:lvl1pPr>
      <a:lvl2pPr marL="1037294" indent="-479208" algn="l" defTabSz="1108491" rtl="0" eaLnBrk="1" latinLnBrk="0" hangingPunct="1">
        <a:lnSpc>
          <a:spcPct val="90000"/>
        </a:lnSpc>
        <a:spcBef>
          <a:spcPct val="20000"/>
        </a:spcBef>
        <a:buSzPct val="90000"/>
        <a:buFontTx/>
        <a:buBlip>
          <a:blip r:embed="rId12"/>
        </a:buBlip>
        <a:defRPr sz="3500" kern="1200">
          <a:gradFill>
            <a:gsLst>
              <a:gs pos="0">
                <a:schemeClr val="tx1"/>
              </a:gs>
              <a:gs pos="86000">
                <a:schemeClr val="tx1"/>
              </a:gs>
            </a:gsLst>
            <a:lin ang="5400000" scaled="0"/>
          </a:gradFill>
          <a:latin typeface="Segoe Light" charset="0"/>
          <a:ea typeface="+mn-ea"/>
          <a:cs typeface="+mn-cs"/>
        </a:defRPr>
      </a:lvl2pPr>
      <a:lvl3pPr marL="1526142" indent="-488844" algn="l" defTabSz="1108491" rtl="0" eaLnBrk="1" latinLnBrk="0" hangingPunct="1">
        <a:lnSpc>
          <a:spcPct val="90000"/>
        </a:lnSpc>
        <a:spcBef>
          <a:spcPct val="20000"/>
        </a:spcBef>
        <a:buSzPct val="90000"/>
        <a:buFontTx/>
        <a:buBlip>
          <a:blip r:embed="rId12"/>
        </a:buBlip>
        <a:defRPr sz="2900" kern="1200">
          <a:gradFill>
            <a:gsLst>
              <a:gs pos="0">
                <a:schemeClr val="tx1"/>
              </a:gs>
              <a:gs pos="86000">
                <a:schemeClr val="tx1"/>
              </a:gs>
            </a:gsLst>
            <a:lin ang="5400000" scaled="0"/>
          </a:gradFill>
          <a:latin typeface="Segoe Light" charset="0"/>
          <a:ea typeface="+mn-ea"/>
          <a:cs typeface="+mn-cs"/>
        </a:defRPr>
      </a:lvl3pPr>
      <a:lvl4pPr marL="1945698" indent="-419551" algn="l" defTabSz="1108491"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4pPr>
      <a:lvl5pPr marL="2353705" indent="-408029" algn="l" defTabSz="1108491"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5pPr>
      <a:lvl6pPr marL="3048314"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583"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6830"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1086"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491" rtl="0" eaLnBrk="1" latinLnBrk="0" hangingPunct="1">
        <a:defRPr sz="2100" kern="1200">
          <a:solidFill>
            <a:schemeClr val="tx1"/>
          </a:solidFill>
          <a:latin typeface="+mn-lt"/>
          <a:ea typeface="+mn-ea"/>
          <a:cs typeface="+mn-cs"/>
        </a:defRPr>
      </a:lvl1pPr>
      <a:lvl2pPr marL="554220" algn="l" defTabSz="1108491" rtl="0" eaLnBrk="1" latinLnBrk="0" hangingPunct="1">
        <a:defRPr sz="2100" kern="1200">
          <a:solidFill>
            <a:schemeClr val="tx1"/>
          </a:solidFill>
          <a:latin typeface="+mn-lt"/>
          <a:ea typeface="+mn-ea"/>
          <a:cs typeface="+mn-cs"/>
        </a:defRPr>
      </a:lvl2pPr>
      <a:lvl3pPr marL="1108491" algn="l" defTabSz="1108491" rtl="0" eaLnBrk="1" latinLnBrk="0" hangingPunct="1">
        <a:defRPr sz="2100" kern="1200">
          <a:solidFill>
            <a:schemeClr val="tx1"/>
          </a:solidFill>
          <a:latin typeface="+mn-lt"/>
          <a:ea typeface="+mn-ea"/>
          <a:cs typeface="+mn-cs"/>
        </a:defRPr>
      </a:lvl3pPr>
      <a:lvl4pPr marL="1662732" algn="l" defTabSz="1108491" rtl="0" eaLnBrk="1" latinLnBrk="0" hangingPunct="1">
        <a:defRPr sz="2100" kern="1200">
          <a:solidFill>
            <a:schemeClr val="tx1"/>
          </a:solidFill>
          <a:latin typeface="+mn-lt"/>
          <a:ea typeface="+mn-ea"/>
          <a:cs typeface="+mn-cs"/>
        </a:defRPr>
      </a:lvl4pPr>
      <a:lvl5pPr marL="2216988" algn="l" defTabSz="1108491" rtl="0" eaLnBrk="1" latinLnBrk="0" hangingPunct="1">
        <a:defRPr sz="2100" kern="1200">
          <a:solidFill>
            <a:schemeClr val="tx1"/>
          </a:solidFill>
          <a:latin typeface="+mn-lt"/>
          <a:ea typeface="+mn-ea"/>
          <a:cs typeface="+mn-cs"/>
        </a:defRPr>
      </a:lvl5pPr>
      <a:lvl6pPr marL="2771211" algn="l" defTabSz="1108491" rtl="0" eaLnBrk="1" latinLnBrk="0" hangingPunct="1">
        <a:defRPr sz="2100" kern="1200">
          <a:solidFill>
            <a:schemeClr val="tx1"/>
          </a:solidFill>
          <a:latin typeface="+mn-lt"/>
          <a:ea typeface="+mn-ea"/>
          <a:cs typeface="+mn-cs"/>
        </a:defRPr>
      </a:lvl6pPr>
      <a:lvl7pPr marL="3325463" algn="l" defTabSz="1108491" rtl="0" eaLnBrk="1" latinLnBrk="0" hangingPunct="1">
        <a:defRPr sz="2100" kern="1200">
          <a:solidFill>
            <a:schemeClr val="tx1"/>
          </a:solidFill>
          <a:latin typeface="+mn-lt"/>
          <a:ea typeface="+mn-ea"/>
          <a:cs typeface="+mn-cs"/>
        </a:defRPr>
      </a:lvl7pPr>
      <a:lvl8pPr marL="3879704" algn="l" defTabSz="1108491" rtl="0" eaLnBrk="1" latinLnBrk="0" hangingPunct="1">
        <a:defRPr sz="2100" kern="1200">
          <a:solidFill>
            <a:schemeClr val="tx1"/>
          </a:solidFill>
          <a:latin typeface="+mn-lt"/>
          <a:ea typeface="+mn-ea"/>
          <a:cs typeface="+mn-cs"/>
        </a:defRPr>
      </a:lvl8pPr>
      <a:lvl9pPr marL="4433951" algn="l" defTabSz="1108491" rtl="0" eaLnBrk="1" latinLnBrk="0" hangingPunct="1">
        <a:defRPr sz="21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947643211"/>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 id="2147483976" r:id="rId15"/>
    <p:sldLayoutId id="2147483977" r:id="rId16"/>
    <p:sldLayoutId id="2147483978" r:id="rId17"/>
    <p:sldLayoutId id="2147483979" r:id="rId18"/>
    <p:sldLayoutId id="2147483980" r:id="rId19"/>
    <p:sldLayoutId id="2147483981" r:id="rId20"/>
    <p:sldLayoutId id="2147483982" r:id="rId21"/>
    <p:sldLayoutId id="2147483983" r:id="rId22"/>
    <p:sldLayoutId id="2147483984" r:id="rId23"/>
    <p:sldLayoutId id="2147483985" r:id="rId24"/>
    <p:sldLayoutId id="2147483986" r:id="rId25"/>
    <p:sldLayoutId id="2147483987" r:id="rId26"/>
    <p:sldLayoutId id="2147483988" r:id="rId27"/>
  </p:sldLayoutIdLst>
  <p:transition spd="slow">
    <p:push dir="u"/>
  </p:transition>
  <p:timing>
    <p:tnLst>
      <p:par>
        <p:cTn id="1" dur="indefinite" restart="never" nodeType="tmRoot"/>
      </p:par>
    </p:tnLst>
  </p:timing>
  <p:txStyles>
    <p:titleStyle>
      <a:lvl1pPr algn="l" defTabSz="913185"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185"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185" rtl="0" eaLnBrk="1" latinLnBrk="0" hangingPunct="1">
        <a:lnSpc>
          <a:spcPct val="90000"/>
        </a:lnSpc>
        <a:spcBef>
          <a:spcPct val="20000"/>
        </a:spcBef>
        <a:buSzPct val="90000"/>
        <a:buFont typeface="Wingdings" pitchFamily="2" charset="2"/>
        <a:buNone/>
        <a:tabLst>
          <a:tab pos="629418" algn="l"/>
        </a:tabLst>
        <a:defRPr sz="2000" kern="1200">
          <a:solidFill>
            <a:schemeClr val="tx1">
              <a:lumMod val="75000"/>
            </a:schemeClr>
          </a:solidFill>
          <a:latin typeface="+mn-lt"/>
          <a:ea typeface="+mn-ea"/>
          <a:cs typeface="+mn-cs"/>
        </a:defRPr>
      </a:lvl2pPr>
      <a:lvl3pPr marL="236725" indent="-236725" algn="l" defTabSz="913185"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805" indent="-223549" algn="l" defTabSz="913185" rtl="0" eaLnBrk="1" latinLnBrk="0" hangingPunct="1">
        <a:lnSpc>
          <a:spcPct val="90000"/>
        </a:lnSpc>
        <a:spcBef>
          <a:spcPct val="20000"/>
        </a:spcBef>
        <a:buSzPct val="90000"/>
        <a:buFont typeface="Wingdings" pitchFamily="2" charset="2"/>
        <a:buChar char="§"/>
        <a:tabLst>
          <a:tab pos="913221"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687" indent="-229892" algn="l" defTabSz="913185"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1274"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838"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4438"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1025"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185" rtl="0" eaLnBrk="1" latinLnBrk="0" hangingPunct="1">
        <a:defRPr sz="1900" kern="1200">
          <a:solidFill>
            <a:schemeClr val="tx1"/>
          </a:solidFill>
          <a:latin typeface="+mn-lt"/>
          <a:ea typeface="+mn-ea"/>
          <a:cs typeface="+mn-cs"/>
        </a:defRPr>
      </a:lvl1pPr>
      <a:lvl2pPr marL="456565" algn="l" defTabSz="913185" rtl="0" eaLnBrk="1" latinLnBrk="0" hangingPunct="1">
        <a:defRPr sz="1900" kern="1200">
          <a:solidFill>
            <a:schemeClr val="tx1"/>
          </a:solidFill>
          <a:latin typeface="+mn-lt"/>
          <a:ea typeface="+mn-ea"/>
          <a:cs typeface="+mn-cs"/>
        </a:defRPr>
      </a:lvl2pPr>
      <a:lvl3pPr marL="913185" algn="l" defTabSz="913185" rtl="0" eaLnBrk="1" latinLnBrk="0" hangingPunct="1">
        <a:defRPr sz="1900" kern="1200">
          <a:solidFill>
            <a:schemeClr val="tx1"/>
          </a:solidFill>
          <a:latin typeface="+mn-lt"/>
          <a:ea typeface="+mn-ea"/>
          <a:cs typeface="+mn-cs"/>
        </a:defRPr>
      </a:lvl3pPr>
      <a:lvl4pPr marL="1369774" algn="l" defTabSz="913185" rtl="0" eaLnBrk="1" latinLnBrk="0" hangingPunct="1">
        <a:defRPr sz="1900" kern="1200">
          <a:solidFill>
            <a:schemeClr val="tx1"/>
          </a:solidFill>
          <a:latin typeface="+mn-lt"/>
          <a:ea typeface="+mn-ea"/>
          <a:cs typeface="+mn-cs"/>
        </a:defRPr>
      </a:lvl4pPr>
      <a:lvl5pPr marL="1826371" algn="l" defTabSz="913185" rtl="0" eaLnBrk="1" latinLnBrk="0" hangingPunct="1">
        <a:defRPr sz="1900" kern="1200">
          <a:solidFill>
            <a:schemeClr val="tx1"/>
          </a:solidFill>
          <a:latin typeface="+mn-lt"/>
          <a:ea typeface="+mn-ea"/>
          <a:cs typeface="+mn-cs"/>
        </a:defRPr>
      </a:lvl5pPr>
      <a:lvl6pPr marL="2282936" algn="l" defTabSz="913185" rtl="0" eaLnBrk="1" latinLnBrk="0" hangingPunct="1">
        <a:defRPr sz="1900" kern="1200">
          <a:solidFill>
            <a:schemeClr val="tx1"/>
          </a:solidFill>
          <a:latin typeface="+mn-lt"/>
          <a:ea typeface="+mn-ea"/>
          <a:cs typeface="+mn-cs"/>
        </a:defRPr>
      </a:lvl6pPr>
      <a:lvl7pPr marL="2739548" algn="l" defTabSz="913185" rtl="0" eaLnBrk="1" latinLnBrk="0" hangingPunct="1">
        <a:defRPr sz="1900" kern="1200">
          <a:solidFill>
            <a:schemeClr val="tx1"/>
          </a:solidFill>
          <a:latin typeface="+mn-lt"/>
          <a:ea typeface="+mn-ea"/>
          <a:cs typeface="+mn-cs"/>
        </a:defRPr>
      </a:lvl7pPr>
      <a:lvl8pPr marL="3196139" algn="l" defTabSz="913185" rtl="0" eaLnBrk="1" latinLnBrk="0" hangingPunct="1">
        <a:defRPr sz="1900" kern="1200">
          <a:solidFill>
            <a:schemeClr val="tx1"/>
          </a:solidFill>
          <a:latin typeface="+mn-lt"/>
          <a:ea typeface="+mn-ea"/>
          <a:cs typeface="+mn-cs"/>
        </a:defRPr>
      </a:lvl8pPr>
      <a:lvl9pPr marL="3652739" algn="l" defTabSz="91318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90942306"/>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5" r:id="rId24"/>
    <p:sldLayoutId id="2147484016" r:id="rId25"/>
  </p:sldLayoutIdLst>
  <p:transition spd="slow">
    <p:push dir="u"/>
  </p:transition>
  <p:timing>
    <p:tnLst>
      <p:par>
        <p:cTn id="1" dur="indefinite" restart="never" nodeType="tmRoot"/>
      </p:par>
    </p:tnLst>
  </p:timing>
  <p:txStyles>
    <p:titleStyle>
      <a:lvl1pPr algn="l" defTabSz="913337"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337"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337" rtl="0" eaLnBrk="1" latinLnBrk="0" hangingPunct="1">
        <a:lnSpc>
          <a:spcPct val="90000"/>
        </a:lnSpc>
        <a:spcBef>
          <a:spcPct val="20000"/>
        </a:spcBef>
        <a:buSzPct val="90000"/>
        <a:buFont typeface="Wingdings" pitchFamily="2" charset="2"/>
        <a:buNone/>
        <a:tabLst>
          <a:tab pos="629524" algn="l"/>
        </a:tabLst>
        <a:defRPr sz="2000" kern="1200">
          <a:solidFill>
            <a:schemeClr val="tx1">
              <a:lumMod val="75000"/>
            </a:schemeClr>
          </a:solidFill>
          <a:latin typeface="+mn-lt"/>
          <a:ea typeface="+mn-ea"/>
          <a:cs typeface="+mn-cs"/>
        </a:defRPr>
      </a:lvl2pPr>
      <a:lvl3pPr marL="236765" indent="-236765" algn="l" defTabSz="913337"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1053" indent="-223586" algn="l" defTabSz="913337" rtl="0" eaLnBrk="1" latinLnBrk="0" hangingPunct="1">
        <a:lnSpc>
          <a:spcPct val="90000"/>
        </a:lnSpc>
        <a:spcBef>
          <a:spcPct val="20000"/>
        </a:spcBef>
        <a:buSzPct val="90000"/>
        <a:buFont typeface="Wingdings" pitchFamily="2" charset="2"/>
        <a:buChar char="§"/>
        <a:tabLst>
          <a:tab pos="9133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975" indent="-229932" algn="l" defTabSz="913337"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1690"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334"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009"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1673"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337" rtl="0" eaLnBrk="1" latinLnBrk="0" hangingPunct="1">
        <a:defRPr sz="1900" kern="1200">
          <a:solidFill>
            <a:schemeClr val="tx1"/>
          </a:solidFill>
          <a:latin typeface="+mn-lt"/>
          <a:ea typeface="+mn-ea"/>
          <a:cs typeface="+mn-cs"/>
        </a:defRPr>
      </a:lvl1pPr>
      <a:lvl2pPr marL="456645" algn="l" defTabSz="913337" rtl="0" eaLnBrk="1" latinLnBrk="0" hangingPunct="1">
        <a:defRPr sz="1900" kern="1200">
          <a:solidFill>
            <a:schemeClr val="tx1"/>
          </a:solidFill>
          <a:latin typeface="+mn-lt"/>
          <a:ea typeface="+mn-ea"/>
          <a:cs typeface="+mn-cs"/>
        </a:defRPr>
      </a:lvl2pPr>
      <a:lvl3pPr marL="913337" algn="l" defTabSz="913337" rtl="0" eaLnBrk="1" latinLnBrk="0" hangingPunct="1">
        <a:defRPr sz="1900" kern="1200">
          <a:solidFill>
            <a:schemeClr val="tx1"/>
          </a:solidFill>
          <a:latin typeface="+mn-lt"/>
          <a:ea typeface="+mn-ea"/>
          <a:cs typeface="+mn-cs"/>
        </a:defRPr>
      </a:lvl3pPr>
      <a:lvl4pPr marL="1370002" algn="l" defTabSz="913337" rtl="0" eaLnBrk="1" latinLnBrk="0" hangingPunct="1">
        <a:defRPr sz="1900" kern="1200">
          <a:solidFill>
            <a:schemeClr val="tx1"/>
          </a:solidFill>
          <a:latin typeface="+mn-lt"/>
          <a:ea typeface="+mn-ea"/>
          <a:cs typeface="+mn-cs"/>
        </a:defRPr>
      </a:lvl4pPr>
      <a:lvl5pPr marL="1826675" algn="l" defTabSz="913337" rtl="0" eaLnBrk="1" latinLnBrk="0" hangingPunct="1">
        <a:defRPr sz="1900" kern="1200">
          <a:solidFill>
            <a:schemeClr val="tx1"/>
          </a:solidFill>
          <a:latin typeface="+mn-lt"/>
          <a:ea typeface="+mn-ea"/>
          <a:cs typeface="+mn-cs"/>
        </a:defRPr>
      </a:lvl5pPr>
      <a:lvl6pPr marL="2283320" algn="l" defTabSz="913337" rtl="0" eaLnBrk="1" latinLnBrk="0" hangingPunct="1">
        <a:defRPr sz="1900" kern="1200">
          <a:solidFill>
            <a:schemeClr val="tx1"/>
          </a:solidFill>
          <a:latin typeface="+mn-lt"/>
          <a:ea typeface="+mn-ea"/>
          <a:cs typeface="+mn-cs"/>
        </a:defRPr>
      </a:lvl6pPr>
      <a:lvl7pPr marL="2740006" algn="l" defTabSz="913337" rtl="0" eaLnBrk="1" latinLnBrk="0" hangingPunct="1">
        <a:defRPr sz="1900" kern="1200">
          <a:solidFill>
            <a:schemeClr val="tx1"/>
          </a:solidFill>
          <a:latin typeface="+mn-lt"/>
          <a:ea typeface="+mn-ea"/>
          <a:cs typeface="+mn-cs"/>
        </a:defRPr>
      </a:lvl7pPr>
      <a:lvl8pPr marL="3196672" algn="l" defTabSz="913337" rtl="0" eaLnBrk="1" latinLnBrk="0" hangingPunct="1">
        <a:defRPr sz="1900" kern="1200">
          <a:solidFill>
            <a:schemeClr val="tx1"/>
          </a:solidFill>
          <a:latin typeface="+mn-lt"/>
          <a:ea typeface="+mn-ea"/>
          <a:cs typeface="+mn-cs"/>
        </a:defRPr>
      </a:lvl8pPr>
      <a:lvl9pPr marL="3653347" algn="l" defTabSz="913337"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51870977"/>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 id="2147484030" r:id="rId13"/>
    <p:sldLayoutId id="2147484031" r:id="rId14"/>
    <p:sldLayoutId id="2147484032" r:id="rId15"/>
    <p:sldLayoutId id="2147484033" r:id="rId16"/>
    <p:sldLayoutId id="2147484034" r:id="rId17"/>
    <p:sldLayoutId id="2147484035" r:id="rId18"/>
    <p:sldLayoutId id="2147484036" r:id="rId19"/>
    <p:sldLayoutId id="2147484037" r:id="rId20"/>
    <p:sldLayoutId id="2147484038" r:id="rId21"/>
    <p:sldLayoutId id="2147484039" r:id="rId22"/>
    <p:sldLayoutId id="2147484040" r:id="rId23"/>
    <p:sldLayoutId id="2147484043" r:id="rId24"/>
    <p:sldLayoutId id="2147484044" r:id="rId25"/>
  </p:sldLayoutIdLst>
  <p:transition spd="slow">
    <p:push dir="u"/>
  </p:transition>
  <p:timing>
    <p:tnLst>
      <p:par>
        <p:cTn id="1" dur="indefinite" restart="never" nodeType="tmRoot"/>
      </p:par>
    </p:tnLst>
  </p:timing>
  <p:txStyles>
    <p:titleStyle>
      <a:lvl1pPr algn="l" defTabSz="913527"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527"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527" rtl="0" eaLnBrk="1" latinLnBrk="0" hangingPunct="1">
        <a:lnSpc>
          <a:spcPct val="90000"/>
        </a:lnSpc>
        <a:spcBef>
          <a:spcPct val="20000"/>
        </a:spcBef>
        <a:buSzPct val="90000"/>
        <a:buFont typeface="Wingdings" pitchFamily="2" charset="2"/>
        <a:buNone/>
        <a:tabLst>
          <a:tab pos="629658" algn="l"/>
        </a:tabLst>
        <a:defRPr sz="2000" kern="1200">
          <a:solidFill>
            <a:schemeClr val="tx1">
              <a:lumMod val="75000"/>
            </a:schemeClr>
          </a:solidFill>
          <a:latin typeface="+mn-lt"/>
          <a:ea typeface="+mn-ea"/>
          <a:cs typeface="+mn-cs"/>
        </a:defRPr>
      </a:lvl2pPr>
      <a:lvl3pPr marL="236815" indent="-236815" algn="l" defTabSz="913527"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1363" indent="-223633" algn="l" defTabSz="913527" rtl="0" eaLnBrk="1" latinLnBrk="0" hangingPunct="1">
        <a:lnSpc>
          <a:spcPct val="90000"/>
        </a:lnSpc>
        <a:spcBef>
          <a:spcPct val="20000"/>
        </a:spcBef>
        <a:buSzPct val="90000"/>
        <a:buFont typeface="Wingdings" pitchFamily="2" charset="2"/>
        <a:buChar char="§"/>
        <a:tabLst>
          <a:tab pos="91356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332" indent="-229982" algn="l" defTabSz="913527"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210"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54"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722"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482"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27" rtl="0" eaLnBrk="1" latinLnBrk="0" hangingPunct="1">
        <a:defRPr sz="1900" kern="1200">
          <a:solidFill>
            <a:schemeClr val="tx1"/>
          </a:solidFill>
          <a:latin typeface="+mn-lt"/>
          <a:ea typeface="+mn-ea"/>
          <a:cs typeface="+mn-cs"/>
        </a:defRPr>
      </a:lvl1pPr>
      <a:lvl2pPr marL="456745" algn="l" defTabSz="913527" rtl="0" eaLnBrk="1" latinLnBrk="0" hangingPunct="1">
        <a:defRPr sz="1900" kern="1200">
          <a:solidFill>
            <a:schemeClr val="tx1"/>
          </a:solidFill>
          <a:latin typeface="+mn-lt"/>
          <a:ea typeface="+mn-ea"/>
          <a:cs typeface="+mn-cs"/>
        </a:defRPr>
      </a:lvl2pPr>
      <a:lvl3pPr marL="913527" algn="l" defTabSz="913527" rtl="0" eaLnBrk="1" latinLnBrk="0" hangingPunct="1">
        <a:defRPr sz="1900" kern="1200">
          <a:solidFill>
            <a:schemeClr val="tx1"/>
          </a:solidFill>
          <a:latin typeface="+mn-lt"/>
          <a:ea typeface="+mn-ea"/>
          <a:cs typeface="+mn-cs"/>
        </a:defRPr>
      </a:lvl3pPr>
      <a:lvl4pPr marL="1370284" algn="l" defTabSz="913527" rtl="0" eaLnBrk="1" latinLnBrk="0" hangingPunct="1">
        <a:defRPr sz="1900" kern="1200">
          <a:solidFill>
            <a:schemeClr val="tx1"/>
          </a:solidFill>
          <a:latin typeface="+mn-lt"/>
          <a:ea typeface="+mn-ea"/>
          <a:cs typeface="+mn-cs"/>
        </a:defRPr>
      </a:lvl4pPr>
      <a:lvl5pPr marL="1827055" algn="l" defTabSz="913527" rtl="0" eaLnBrk="1" latinLnBrk="0" hangingPunct="1">
        <a:defRPr sz="1900" kern="1200">
          <a:solidFill>
            <a:schemeClr val="tx1"/>
          </a:solidFill>
          <a:latin typeface="+mn-lt"/>
          <a:ea typeface="+mn-ea"/>
          <a:cs typeface="+mn-cs"/>
        </a:defRPr>
      </a:lvl5pPr>
      <a:lvl6pPr marL="2283800" algn="l" defTabSz="913527" rtl="0" eaLnBrk="1" latinLnBrk="0" hangingPunct="1">
        <a:defRPr sz="1900" kern="1200">
          <a:solidFill>
            <a:schemeClr val="tx1"/>
          </a:solidFill>
          <a:latin typeface="+mn-lt"/>
          <a:ea typeface="+mn-ea"/>
          <a:cs typeface="+mn-cs"/>
        </a:defRPr>
      </a:lvl6pPr>
      <a:lvl7pPr marL="2740576" algn="l" defTabSz="913527" rtl="0" eaLnBrk="1" latinLnBrk="0" hangingPunct="1">
        <a:defRPr sz="1900" kern="1200">
          <a:solidFill>
            <a:schemeClr val="tx1"/>
          </a:solidFill>
          <a:latin typeface="+mn-lt"/>
          <a:ea typeface="+mn-ea"/>
          <a:cs typeface="+mn-cs"/>
        </a:defRPr>
      </a:lvl7pPr>
      <a:lvl8pPr marL="3197339" algn="l" defTabSz="913527" rtl="0" eaLnBrk="1" latinLnBrk="0" hangingPunct="1">
        <a:defRPr sz="1900" kern="1200">
          <a:solidFill>
            <a:schemeClr val="tx1"/>
          </a:solidFill>
          <a:latin typeface="+mn-lt"/>
          <a:ea typeface="+mn-ea"/>
          <a:cs typeface="+mn-cs"/>
        </a:defRPr>
      </a:lvl8pPr>
      <a:lvl9pPr marL="3654107" algn="l" defTabSz="913527"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08759408"/>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 id="2147484057" r:id="rId12"/>
    <p:sldLayoutId id="2147484058" r:id="rId13"/>
    <p:sldLayoutId id="2147484059" r:id="rId14"/>
    <p:sldLayoutId id="2147484060" r:id="rId15"/>
    <p:sldLayoutId id="2147484061" r:id="rId16"/>
    <p:sldLayoutId id="2147484062" r:id="rId17"/>
    <p:sldLayoutId id="2147484063" r:id="rId18"/>
    <p:sldLayoutId id="2147484064" r:id="rId19"/>
    <p:sldLayoutId id="2147484065" r:id="rId20"/>
    <p:sldLayoutId id="2147484066" r:id="rId21"/>
    <p:sldLayoutId id="2147484067" r:id="rId22"/>
    <p:sldLayoutId id="2147484068" r:id="rId23"/>
    <p:sldLayoutId id="2147484069" r:id="rId24"/>
    <p:sldLayoutId id="2147484070" r:id="rId25"/>
    <p:sldLayoutId id="2147484071" r:id="rId26"/>
    <p:sldLayoutId id="2147484072" r:id="rId27"/>
  </p:sldLayoutIdLst>
  <p:transition spd="slow">
    <p:push dir="u"/>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325"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325" rtl="0" eaLnBrk="1" latinLnBrk="0" hangingPunct="1">
        <a:lnSpc>
          <a:spcPct val="90000"/>
        </a:lnSpc>
        <a:spcBef>
          <a:spcPct val="20000"/>
        </a:spcBef>
        <a:buSzPct val="90000"/>
        <a:buFont typeface="Wingdings" pitchFamily="2" charset="2"/>
        <a:buNone/>
        <a:tabLst>
          <a:tab pos="630212" algn="l"/>
        </a:tabLst>
        <a:defRPr sz="2000" kern="1200">
          <a:solidFill>
            <a:schemeClr val="tx1">
              <a:lumMod val="75000"/>
            </a:schemeClr>
          </a:solidFill>
          <a:latin typeface="+mn-lt"/>
          <a:ea typeface="+mn-ea"/>
          <a:cs typeface="+mn-cs"/>
        </a:defRPr>
      </a:lvl2pPr>
      <a:lvl3pPr marL="237025" indent="-237025" algn="l" defTabSz="914325"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663" indent="-223829" algn="l" defTabSz="914325" rtl="0" eaLnBrk="1" latinLnBrk="0" hangingPunct="1">
        <a:lnSpc>
          <a:spcPct val="90000"/>
        </a:lnSpc>
        <a:spcBef>
          <a:spcPct val="20000"/>
        </a:spcBef>
        <a:buSzPct val="90000"/>
        <a:buFont typeface="Wingdings" pitchFamily="2" charset="2"/>
        <a:buChar char="§"/>
        <a:tabLst>
          <a:tab pos="914361"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842" indent="-230178" algn="l" defTabSz="914325"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11764223"/>
      </p:ext>
    </p:extLst>
  </p:cSld>
  <p:clrMap bg1="lt1" tx1="dk1" bg2="lt2" tx2="dk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085" r:id="rId12"/>
    <p:sldLayoutId id="2147484086" r:id="rId13"/>
    <p:sldLayoutId id="2147484087" r:id="rId14"/>
    <p:sldLayoutId id="2147484088" r:id="rId15"/>
    <p:sldLayoutId id="2147484089" r:id="rId16"/>
    <p:sldLayoutId id="2147484090" r:id="rId17"/>
    <p:sldLayoutId id="2147484091" r:id="rId18"/>
    <p:sldLayoutId id="2147484092" r:id="rId19"/>
    <p:sldLayoutId id="2147484093" r:id="rId20"/>
    <p:sldLayoutId id="2147484094" r:id="rId21"/>
    <p:sldLayoutId id="2147484095" r:id="rId22"/>
    <p:sldLayoutId id="2147484096" r:id="rId23"/>
    <p:sldLayoutId id="2147484099" r:id="rId24"/>
    <p:sldLayoutId id="2147484100" r:id="rId25"/>
  </p:sldLayoutIdLst>
  <p:transition spd="slow">
    <p:push dir="u"/>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4"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120" rtl="0" eaLnBrk="1" latinLnBrk="0" hangingPunct="1">
        <a:lnSpc>
          <a:spcPct val="90000"/>
        </a:lnSpc>
        <a:spcBef>
          <a:spcPct val="20000"/>
        </a:spcBef>
        <a:buSzPct val="90000"/>
        <a:buFont typeface="Wingdings" pitchFamily="2" charset="2"/>
        <a:buNone/>
        <a:defRPr sz="3998" kern="1200">
          <a:solidFill>
            <a:schemeClr val="tx1">
              <a:lumMod val="75000"/>
            </a:schemeClr>
          </a:solidFill>
          <a:latin typeface="+mj-lt"/>
          <a:ea typeface="+mn-ea"/>
          <a:cs typeface="+mn-cs"/>
        </a:defRPr>
      </a:lvl1pPr>
      <a:lvl2pPr marL="0" indent="0" algn="l" defTabSz="914120" rtl="0" eaLnBrk="1" latinLnBrk="0" hangingPunct="1">
        <a:lnSpc>
          <a:spcPct val="90000"/>
        </a:lnSpc>
        <a:spcBef>
          <a:spcPct val="20000"/>
        </a:spcBef>
        <a:buSzPct val="90000"/>
        <a:buFont typeface="Wingdings" pitchFamily="2" charset="2"/>
        <a:buNone/>
        <a:tabLst>
          <a:tab pos="630071" algn="l"/>
        </a:tabLst>
        <a:defRPr sz="1999" kern="1200">
          <a:solidFill>
            <a:schemeClr val="tx1">
              <a:lumMod val="75000"/>
            </a:schemeClr>
          </a:solidFill>
          <a:latin typeface="+mn-lt"/>
          <a:ea typeface="+mn-ea"/>
          <a:cs typeface="+mn-cs"/>
        </a:defRPr>
      </a:lvl2pPr>
      <a:lvl3pPr marL="236972" indent="-236972" algn="l" defTabSz="914120" rtl="0" eaLnBrk="1" latinLnBrk="0" hangingPunct="1">
        <a:lnSpc>
          <a:spcPct val="90000"/>
        </a:lnSpc>
        <a:spcBef>
          <a:spcPct val="20000"/>
        </a:spcBef>
        <a:buSzPct val="90000"/>
        <a:buFont typeface="Wingdings" pitchFamily="2" charset="2"/>
        <a:buChar char="§"/>
        <a:defRPr sz="1999" kern="1200">
          <a:solidFill>
            <a:schemeClr val="tx1">
              <a:lumMod val="75000"/>
            </a:schemeClr>
          </a:solidFill>
          <a:latin typeface="+mn-lt"/>
          <a:ea typeface="+mn-ea"/>
          <a:cs typeface="+mn-cs"/>
        </a:defRPr>
      </a:lvl3pPr>
      <a:lvl4pPr marL="1482329" indent="-223778" algn="l" defTabSz="914120" rtl="0" eaLnBrk="1" latinLnBrk="0" hangingPunct="1">
        <a:lnSpc>
          <a:spcPct val="90000"/>
        </a:lnSpc>
        <a:spcBef>
          <a:spcPct val="20000"/>
        </a:spcBef>
        <a:buSzPct val="90000"/>
        <a:buFont typeface="Wingdings" pitchFamily="2" charset="2"/>
        <a:buChar char="§"/>
        <a:tabLst>
          <a:tab pos="914156" algn="l"/>
        </a:tabLst>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456" indent="-230127" algn="l" defTabSz="914120" rtl="0" eaLnBrk="1" latinLnBrk="0" hangingPunct="1">
        <a:lnSpc>
          <a:spcPct val="90000"/>
        </a:lnSpc>
        <a:spcBef>
          <a:spcPct val="20000"/>
        </a:spcBef>
        <a:buSzPct val="90000"/>
        <a:buFont typeface="Wingdings" pitchFamily="2" charset="2"/>
        <a:buChar char="§"/>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82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88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4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0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20" rtl="0" eaLnBrk="1" latinLnBrk="0" hangingPunct="1">
        <a:defRPr sz="1866" kern="1200">
          <a:solidFill>
            <a:schemeClr val="tx1"/>
          </a:solidFill>
          <a:latin typeface="+mn-lt"/>
          <a:ea typeface="+mn-ea"/>
          <a:cs typeface="+mn-cs"/>
        </a:defRPr>
      </a:lvl1pPr>
      <a:lvl2pPr marL="457060" algn="l" defTabSz="914120" rtl="0" eaLnBrk="1" latinLnBrk="0" hangingPunct="1">
        <a:defRPr sz="1866" kern="1200">
          <a:solidFill>
            <a:schemeClr val="tx1"/>
          </a:solidFill>
          <a:latin typeface="+mn-lt"/>
          <a:ea typeface="+mn-ea"/>
          <a:cs typeface="+mn-cs"/>
        </a:defRPr>
      </a:lvl2pPr>
      <a:lvl3pPr marL="914120" algn="l" defTabSz="914120" rtl="0" eaLnBrk="1" latinLnBrk="0" hangingPunct="1">
        <a:defRPr sz="1866" kern="1200">
          <a:solidFill>
            <a:schemeClr val="tx1"/>
          </a:solidFill>
          <a:latin typeface="+mn-lt"/>
          <a:ea typeface="+mn-ea"/>
          <a:cs typeface="+mn-cs"/>
        </a:defRPr>
      </a:lvl3pPr>
      <a:lvl4pPr marL="1371179" algn="l" defTabSz="914120" rtl="0" eaLnBrk="1" latinLnBrk="0" hangingPunct="1">
        <a:defRPr sz="1866" kern="1200">
          <a:solidFill>
            <a:schemeClr val="tx1"/>
          </a:solidFill>
          <a:latin typeface="+mn-lt"/>
          <a:ea typeface="+mn-ea"/>
          <a:cs typeface="+mn-cs"/>
        </a:defRPr>
      </a:lvl4pPr>
      <a:lvl5pPr marL="1828239" algn="l" defTabSz="914120" rtl="0" eaLnBrk="1" latinLnBrk="0" hangingPunct="1">
        <a:defRPr sz="1866" kern="1200">
          <a:solidFill>
            <a:schemeClr val="tx1"/>
          </a:solidFill>
          <a:latin typeface="+mn-lt"/>
          <a:ea typeface="+mn-ea"/>
          <a:cs typeface="+mn-cs"/>
        </a:defRPr>
      </a:lvl5pPr>
      <a:lvl6pPr marL="2285299" algn="l" defTabSz="914120" rtl="0" eaLnBrk="1" latinLnBrk="0" hangingPunct="1">
        <a:defRPr sz="1866" kern="1200">
          <a:solidFill>
            <a:schemeClr val="tx1"/>
          </a:solidFill>
          <a:latin typeface="+mn-lt"/>
          <a:ea typeface="+mn-ea"/>
          <a:cs typeface="+mn-cs"/>
        </a:defRPr>
      </a:lvl6pPr>
      <a:lvl7pPr marL="2742359" algn="l" defTabSz="914120" rtl="0" eaLnBrk="1" latinLnBrk="0" hangingPunct="1">
        <a:defRPr sz="1866" kern="1200">
          <a:solidFill>
            <a:schemeClr val="tx1"/>
          </a:solidFill>
          <a:latin typeface="+mn-lt"/>
          <a:ea typeface="+mn-ea"/>
          <a:cs typeface="+mn-cs"/>
        </a:defRPr>
      </a:lvl7pPr>
      <a:lvl8pPr marL="3199418" algn="l" defTabSz="914120" rtl="0" eaLnBrk="1" latinLnBrk="0" hangingPunct="1">
        <a:defRPr sz="1866" kern="1200">
          <a:solidFill>
            <a:schemeClr val="tx1"/>
          </a:solidFill>
          <a:latin typeface="+mn-lt"/>
          <a:ea typeface="+mn-ea"/>
          <a:cs typeface="+mn-cs"/>
        </a:defRPr>
      </a:lvl8pPr>
      <a:lvl9pPr marL="3656478" algn="l" defTabSz="914120" rtl="0" eaLnBrk="1" latinLnBrk="0" hangingPunct="1">
        <a:defRPr sz="186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300018"/>
            <a:ext cx="12187238" cy="5559580"/>
          </a:xfrm>
          <a:prstGeom prst="rect">
            <a:avLst/>
          </a:prstGeom>
        </p:spPr>
      </p:pic>
      <p:sp>
        <p:nvSpPr>
          <p:cNvPr id="2" name="Title Placeholder 1"/>
          <p:cNvSpPr>
            <a:spLocks noGrp="1"/>
          </p:cNvSpPr>
          <p:nvPr>
            <p:ph type="title"/>
          </p:nvPr>
        </p:nvSpPr>
        <p:spPr>
          <a:xfrm>
            <a:off x="519045" y="228656"/>
            <a:ext cx="11147562" cy="75730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046" y="1905524"/>
            <a:ext cx="11147559" cy="256377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xStyles>
    <p:titleStyle>
      <a:lvl1pPr algn="l" defTabSz="1108491" rtl="0" eaLnBrk="1" latinLnBrk="0" hangingPunct="1">
        <a:lnSpc>
          <a:spcPct val="90000"/>
        </a:lnSpc>
        <a:spcBef>
          <a:spcPct val="0"/>
        </a:spcBef>
        <a:buNone/>
        <a:defRPr lang="en-US" sz="5500" b="0" kern="1200" cap="none" spc="-121"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1108491" rtl="0" eaLnBrk="1" latinLnBrk="0" hangingPunct="1">
        <a:lnSpc>
          <a:spcPct val="90000"/>
        </a:lnSpc>
        <a:spcBef>
          <a:spcPct val="20000"/>
        </a:spcBef>
        <a:buFont typeface="Arial" pitchFamily="34" charset="0"/>
        <a:buNone/>
        <a:defRPr sz="3600" b="0" kern="1200">
          <a:gradFill>
            <a:gsLst>
              <a:gs pos="0">
                <a:srgbClr val="000000"/>
              </a:gs>
              <a:gs pos="86000">
                <a:srgbClr val="000000"/>
              </a:gs>
            </a:gsLst>
            <a:lin ang="5400000" scaled="0"/>
          </a:gradFill>
          <a:latin typeface="Consolas" pitchFamily="49" charset="0"/>
          <a:ea typeface="+mn-ea"/>
          <a:cs typeface="Consolas" pitchFamily="49" charset="0"/>
        </a:defRPr>
      </a:lvl1pPr>
      <a:lvl2pPr marL="466661" indent="-9637" algn="l" defTabSz="1108491" rtl="0" eaLnBrk="1" latinLnBrk="0" hangingPunct="1">
        <a:lnSpc>
          <a:spcPct val="90000"/>
        </a:lnSpc>
        <a:spcBef>
          <a:spcPct val="20000"/>
        </a:spcBef>
        <a:buFont typeface="Arial" pitchFamily="34" charset="0"/>
        <a:buNone/>
        <a:defRPr sz="3500" b="0" kern="1200">
          <a:gradFill>
            <a:gsLst>
              <a:gs pos="0">
                <a:srgbClr val="000000"/>
              </a:gs>
              <a:gs pos="86000">
                <a:srgbClr val="000000"/>
              </a:gs>
            </a:gsLst>
            <a:lin ang="5400000" scaled="0"/>
          </a:gradFill>
          <a:latin typeface="Consolas" pitchFamily="49" charset="0"/>
          <a:ea typeface="+mn-ea"/>
          <a:cs typeface="Consolas" pitchFamily="49" charset="0"/>
        </a:defRPr>
      </a:lvl2pPr>
      <a:lvl3pPr marL="923734" indent="-9637" algn="l" defTabSz="11084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326253" indent="9637" algn="l" defTabSz="11084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728811" indent="0" algn="l" defTabSz="11084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5pPr>
      <a:lvl6pPr marL="3048314"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583"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6830"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1086"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491" rtl="0" eaLnBrk="1" latinLnBrk="0" hangingPunct="1">
        <a:defRPr sz="2100" kern="1200">
          <a:solidFill>
            <a:schemeClr val="tx1"/>
          </a:solidFill>
          <a:latin typeface="+mn-lt"/>
          <a:ea typeface="+mn-ea"/>
          <a:cs typeface="+mn-cs"/>
        </a:defRPr>
      </a:lvl1pPr>
      <a:lvl2pPr marL="554220" algn="l" defTabSz="1108491" rtl="0" eaLnBrk="1" latinLnBrk="0" hangingPunct="1">
        <a:defRPr sz="2100" kern="1200">
          <a:solidFill>
            <a:schemeClr val="tx1"/>
          </a:solidFill>
          <a:latin typeface="+mn-lt"/>
          <a:ea typeface="+mn-ea"/>
          <a:cs typeface="+mn-cs"/>
        </a:defRPr>
      </a:lvl2pPr>
      <a:lvl3pPr marL="1108491" algn="l" defTabSz="1108491" rtl="0" eaLnBrk="1" latinLnBrk="0" hangingPunct="1">
        <a:defRPr sz="2100" kern="1200">
          <a:solidFill>
            <a:schemeClr val="tx1"/>
          </a:solidFill>
          <a:latin typeface="+mn-lt"/>
          <a:ea typeface="+mn-ea"/>
          <a:cs typeface="+mn-cs"/>
        </a:defRPr>
      </a:lvl3pPr>
      <a:lvl4pPr marL="1662732" algn="l" defTabSz="1108491" rtl="0" eaLnBrk="1" latinLnBrk="0" hangingPunct="1">
        <a:defRPr sz="2100" kern="1200">
          <a:solidFill>
            <a:schemeClr val="tx1"/>
          </a:solidFill>
          <a:latin typeface="+mn-lt"/>
          <a:ea typeface="+mn-ea"/>
          <a:cs typeface="+mn-cs"/>
        </a:defRPr>
      </a:lvl4pPr>
      <a:lvl5pPr marL="2216988" algn="l" defTabSz="1108491" rtl="0" eaLnBrk="1" latinLnBrk="0" hangingPunct="1">
        <a:defRPr sz="2100" kern="1200">
          <a:solidFill>
            <a:schemeClr val="tx1"/>
          </a:solidFill>
          <a:latin typeface="+mn-lt"/>
          <a:ea typeface="+mn-ea"/>
          <a:cs typeface="+mn-cs"/>
        </a:defRPr>
      </a:lvl5pPr>
      <a:lvl6pPr marL="2771211" algn="l" defTabSz="1108491" rtl="0" eaLnBrk="1" latinLnBrk="0" hangingPunct="1">
        <a:defRPr sz="2100" kern="1200">
          <a:solidFill>
            <a:schemeClr val="tx1"/>
          </a:solidFill>
          <a:latin typeface="+mn-lt"/>
          <a:ea typeface="+mn-ea"/>
          <a:cs typeface="+mn-cs"/>
        </a:defRPr>
      </a:lvl6pPr>
      <a:lvl7pPr marL="3325463" algn="l" defTabSz="1108491" rtl="0" eaLnBrk="1" latinLnBrk="0" hangingPunct="1">
        <a:defRPr sz="2100" kern="1200">
          <a:solidFill>
            <a:schemeClr val="tx1"/>
          </a:solidFill>
          <a:latin typeface="+mn-lt"/>
          <a:ea typeface="+mn-ea"/>
          <a:cs typeface="+mn-cs"/>
        </a:defRPr>
      </a:lvl7pPr>
      <a:lvl8pPr marL="3879704" algn="l" defTabSz="1108491" rtl="0" eaLnBrk="1" latinLnBrk="0" hangingPunct="1">
        <a:defRPr sz="2100" kern="1200">
          <a:solidFill>
            <a:schemeClr val="tx1"/>
          </a:solidFill>
          <a:latin typeface="+mn-lt"/>
          <a:ea typeface="+mn-ea"/>
          <a:cs typeface="+mn-cs"/>
        </a:defRPr>
      </a:lvl8pPr>
      <a:lvl9pPr marL="4433951" algn="l" defTabSz="1108491"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452987"/>
            <a:ext cx="11147562" cy="67864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633" y="1448195"/>
            <a:ext cx="11150736" cy="1797831"/>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146" y="6407812"/>
            <a:ext cx="2133322" cy="273907"/>
          </a:xfrm>
          <a:prstGeom prst="rect">
            <a:avLst/>
          </a:prstGeom>
        </p:spPr>
        <p:txBody>
          <a:bodyPr vert="horz" lIns="81439" tIns="40745" rIns="81439" bIns="40745" rtlCol="0" anchor="ctr"/>
          <a:lstStyle>
            <a:lvl1pPr algn="l">
              <a:defRPr sz="1100">
                <a:solidFill>
                  <a:schemeClr val="tx1"/>
                </a:solidFill>
              </a:defRPr>
            </a:lvl1pPr>
          </a:lstStyle>
          <a:p>
            <a:pPr defTabSz="814587"/>
            <a:fld id="{20CE17AF-4091-48A7-8681-C3B1BE5CA3B0}" type="datetime1">
              <a:rPr lang="en-GB" smtClean="0">
                <a:solidFill>
                  <a:srgbClr val="FFFFFF"/>
                </a:solidFill>
              </a:rPr>
              <a:pPr defTabSz="814587"/>
              <a:t>31/03/2014</a:t>
            </a:fld>
            <a:endParaRPr lang="en-GB" dirty="0">
              <a:solidFill>
                <a:srgbClr val="FFFFFF"/>
              </a:solidFill>
            </a:endParaRPr>
          </a:p>
        </p:txBody>
      </p:sp>
      <p:sp>
        <p:nvSpPr>
          <p:cNvPr id="7" name="Footer Placeholder 4"/>
          <p:cNvSpPr>
            <a:spLocks noGrp="1"/>
          </p:cNvSpPr>
          <p:nvPr>
            <p:ph type="ftr" sz="quarter" idx="3"/>
          </p:nvPr>
        </p:nvSpPr>
        <p:spPr>
          <a:xfrm>
            <a:off x="3123793" y="6407812"/>
            <a:ext cx="5889637" cy="273907"/>
          </a:xfrm>
          <a:prstGeom prst="rect">
            <a:avLst/>
          </a:prstGeom>
        </p:spPr>
        <p:txBody>
          <a:bodyPr vert="horz" lIns="81439" tIns="40745" rIns="81439" bIns="40745" rtlCol="0" anchor="ctr"/>
          <a:lstStyle>
            <a:lvl1pPr algn="ctr">
              <a:defRPr sz="1100">
                <a:solidFill>
                  <a:schemeClr val="tx1"/>
                </a:solidFill>
              </a:defRPr>
            </a:lvl1pPr>
          </a:lstStyle>
          <a:p>
            <a:pPr defTabSz="814587"/>
            <a:endParaRPr lang="en-GB" dirty="0">
              <a:solidFill>
                <a:srgbClr val="FFFFFF"/>
              </a:solidFill>
            </a:endParaRPr>
          </a:p>
        </p:txBody>
      </p:sp>
      <p:sp>
        <p:nvSpPr>
          <p:cNvPr id="8" name="Slide Number Placeholder 5"/>
          <p:cNvSpPr>
            <a:spLocks noGrp="1"/>
          </p:cNvSpPr>
          <p:nvPr>
            <p:ph type="sldNum" sz="quarter" idx="4"/>
          </p:nvPr>
        </p:nvSpPr>
        <p:spPr>
          <a:xfrm>
            <a:off x="9533289" y="6407812"/>
            <a:ext cx="2133322" cy="273907"/>
          </a:xfrm>
          <a:prstGeom prst="rect">
            <a:avLst/>
          </a:prstGeom>
        </p:spPr>
        <p:txBody>
          <a:bodyPr vert="horz" lIns="81439" tIns="40745" rIns="81439" bIns="40745" rtlCol="0" anchor="ctr"/>
          <a:lstStyle>
            <a:lvl1pPr algn="r">
              <a:defRPr sz="1100">
                <a:solidFill>
                  <a:schemeClr val="tx1"/>
                </a:solidFill>
              </a:defRPr>
            </a:lvl1pPr>
          </a:lstStyle>
          <a:p>
            <a:pPr defTabSz="814587"/>
            <a:fld id="{66F9B19E-23E9-4120-A06C-57F6EDB783B3}" type="slidenum">
              <a:rPr lang="en-GB" smtClean="0">
                <a:solidFill>
                  <a:srgbClr val="FFFFFF"/>
                </a:solidFill>
              </a:rPr>
              <a:pPr defTabSz="814587"/>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5"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814587" rtl="0" eaLnBrk="1" latinLnBrk="0" hangingPunct="1">
        <a:lnSpc>
          <a:spcPct val="90000"/>
        </a:lnSpc>
        <a:spcBef>
          <a:spcPct val="0"/>
        </a:spcBef>
        <a:buNone/>
        <a:defRPr lang="en-US" sz="4900" b="0" kern="1200" cap="none" spc="-89" baseline="0" dirty="0" smtClean="0">
          <a:ln w="3175">
            <a:noFill/>
          </a:ln>
          <a:solidFill>
            <a:schemeClr val="tx2"/>
          </a:solidFill>
          <a:effectLst/>
          <a:latin typeface="+mj-lt"/>
          <a:ea typeface="+mn-ea"/>
          <a:cs typeface="Arial" charset="0"/>
        </a:defRPr>
      </a:lvl1pPr>
    </p:titleStyle>
    <p:bodyStyle>
      <a:lvl1pPr marL="302678" marR="0" indent="-302678" algn="l" defTabSz="814587" rtl="0" eaLnBrk="1" fontAlgn="auto" latinLnBrk="0" hangingPunct="1">
        <a:lnSpc>
          <a:spcPct val="90000"/>
        </a:lnSpc>
        <a:spcBef>
          <a:spcPct val="20000"/>
        </a:spcBef>
        <a:spcAft>
          <a:spcPts val="0"/>
        </a:spcAft>
        <a:buClrTx/>
        <a:buSzPct val="90000"/>
        <a:buFont typeface="Arial" pitchFamily="34" charset="0"/>
        <a:buChar char="•"/>
        <a:tabLst/>
        <a:defRPr sz="3200" kern="1200" spc="-63" baseline="0">
          <a:solidFill>
            <a:schemeClr val="tx2"/>
          </a:solidFill>
          <a:latin typeface="+mj-lt"/>
          <a:ea typeface="+mn-ea"/>
          <a:cs typeface="+mn-cs"/>
        </a:defRPr>
      </a:lvl1pPr>
      <a:lvl2pPr marL="510552" marR="0" indent="-207925" algn="l" defTabSz="814587" rtl="0" eaLnBrk="1" fontAlgn="auto" latinLnBrk="0" hangingPunct="1">
        <a:lnSpc>
          <a:spcPct val="90000"/>
        </a:lnSpc>
        <a:spcBef>
          <a:spcPct val="20000"/>
        </a:spcBef>
        <a:spcAft>
          <a:spcPts val="0"/>
        </a:spcAft>
        <a:buClrTx/>
        <a:buSzPct val="90000"/>
        <a:buFont typeface="Wingdings" pitchFamily="2" charset="2"/>
        <a:buChar char=""/>
        <a:tabLst/>
        <a:defRPr sz="2100" kern="1200" spc="0" baseline="0">
          <a:solidFill>
            <a:schemeClr val="tx2"/>
          </a:solidFill>
          <a:latin typeface="+mn-lt"/>
          <a:ea typeface="+mn-ea"/>
          <a:cs typeface="+mn-cs"/>
        </a:defRPr>
      </a:lvl2pPr>
      <a:lvl3pPr marL="711365" marR="0" indent="-200838" algn="l" defTabSz="814587" rtl="0" eaLnBrk="1" fontAlgn="auto" latinLnBrk="0" hangingPunct="1">
        <a:lnSpc>
          <a:spcPct val="90000"/>
        </a:lnSpc>
        <a:spcBef>
          <a:spcPct val="20000"/>
        </a:spcBef>
        <a:spcAft>
          <a:spcPts val="0"/>
        </a:spcAft>
        <a:buClrTx/>
        <a:buSzPct val="90000"/>
        <a:buFont typeface="Wingdings" pitchFamily="2" charset="2"/>
        <a:buChar char=""/>
        <a:tabLst>
          <a:tab pos="711365" algn="l"/>
        </a:tabLst>
        <a:defRPr sz="2100" kern="1200" spc="0" baseline="0">
          <a:solidFill>
            <a:schemeClr val="tx2"/>
          </a:solidFill>
          <a:latin typeface="+mn-lt"/>
          <a:ea typeface="+mn-ea"/>
          <a:cs typeface="+mn-cs"/>
        </a:defRPr>
      </a:lvl3pPr>
      <a:lvl4pPr marL="917865" marR="0" indent="-206504" algn="l" defTabSz="814587" rtl="0" eaLnBrk="1" fontAlgn="auto" latinLnBrk="0" hangingPunct="1">
        <a:lnSpc>
          <a:spcPct val="90000"/>
        </a:lnSpc>
        <a:spcBef>
          <a:spcPct val="20000"/>
        </a:spcBef>
        <a:spcAft>
          <a:spcPts val="0"/>
        </a:spcAft>
        <a:buClrTx/>
        <a:buSzPct val="90000"/>
        <a:buFont typeface="Wingdings" pitchFamily="2" charset="2"/>
        <a:buChar char=""/>
        <a:tabLst/>
        <a:defRPr sz="1900" kern="1200" spc="0" baseline="0">
          <a:solidFill>
            <a:schemeClr val="tx2"/>
          </a:solidFill>
          <a:latin typeface="+mn-lt"/>
          <a:ea typeface="+mn-ea"/>
          <a:cs typeface="+mn-cs"/>
        </a:defRPr>
      </a:lvl4pPr>
      <a:lvl5pPr marL="1118688" marR="0" indent="-200838" algn="l" defTabSz="814587" rtl="0" eaLnBrk="1" fontAlgn="auto" latinLnBrk="0" hangingPunct="1">
        <a:lnSpc>
          <a:spcPct val="90000"/>
        </a:lnSpc>
        <a:spcBef>
          <a:spcPct val="20000"/>
        </a:spcBef>
        <a:spcAft>
          <a:spcPts val="0"/>
        </a:spcAft>
        <a:buClrTx/>
        <a:buSzPct val="90000"/>
        <a:buFont typeface="Wingdings" pitchFamily="2" charset="2"/>
        <a:buChar char=""/>
        <a:tabLst>
          <a:tab pos="1118688" algn="l"/>
        </a:tabLst>
        <a:defRPr sz="1900" kern="1200" spc="0" baseline="0">
          <a:solidFill>
            <a:schemeClr val="tx2"/>
          </a:solidFill>
          <a:latin typeface="+mn-lt"/>
          <a:ea typeface="+mn-ea"/>
          <a:cs typeface="+mn-cs"/>
        </a:defRPr>
      </a:lvl5pPr>
      <a:lvl6pPr marL="2240120"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647403"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054681"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462010"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814587" rtl="0" eaLnBrk="1" latinLnBrk="0" hangingPunct="1">
        <a:defRPr sz="1700" kern="1200">
          <a:solidFill>
            <a:schemeClr val="tx1"/>
          </a:solidFill>
          <a:latin typeface="+mn-lt"/>
          <a:ea typeface="+mn-ea"/>
          <a:cs typeface="+mn-cs"/>
        </a:defRPr>
      </a:lvl1pPr>
      <a:lvl2pPr marL="407319" algn="l" defTabSz="814587" rtl="0" eaLnBrk="1" latinLnBrk="0" hangingPunct="1">
        <a:defRPr sz="1700" kern="1200">
          <a:solidFill>
            <a:schemeClr val="tx1"/>
          </a:solidFill>
          <a:latin typeface="+mn-lt"/>
          <a:ea typeface="+mn-ea"/>
          <a:cs typeface="+mn-cs"/>
        </a:defRPr>
      </a:lvl2pPr>
      <a:lvl3pPr marL="814587" algn="l" defTabSz="814587" rtl="0" eaLnBrk="1" latinLnBrk="0" hangingPunct="1">
        <a:defRPr sz="1700" kern="1200">
          <a:solidFill>
            <a:schemeClr val="tx1"/>
          </a:solidFill>
          <a:latin typeface="+mn-lt"/>
          <a:ea typeface="+mn-ea"/>
          <a:cs typeface="+mn-cs"/>
        </a:defRPr>
      </a:lvl3pPr>
      <a:lvl4pPr marL="1221875" algn="l" defTabSz="814587" rtl="0" eaLnBrk="1" latinLnBrk="0" hangingPunct="1">
        <a:defRPr sz="1700" kern="1200">
          <a:solidFill>
            <a:schemeClr val="tx1"/>
          </a:solidFill>
          <a:latin typeface="+mn-lt"/>
          <a:ea typeface="+mn-ea"/>
          <a:cs typeface="+mn-cs"/>
        </a:defRPr>
      </a:lvl4pPr>
      <a:lvl5pPr marL="1629174" algn="l" defTabSz="814587" rtl="0" eaLnBrk="1" latinLnBrk="0" hangingPunct="1">
        <a:defRPr sz="1700" kern="1200">
          <a:solidFill>
            <a:schemeClr val="tx1"/>
          </a:solidFill>
          <a:latin typeface="+mn-lt"/>
          <a:ea typeface="+mn-ea"/>
          <a:cs typeface="+mn-cs"/>
        </a:defRPr>
      </a:lvl5pPr>
      <a:lvl6pPr marL="2036472" algn="l" defTabSz="814587" rtl="0" eaLnBrk="1" latinLnBrk="0" hangingPunct="1">
        <a:defRPr sz="1700" kern="1200">
          <a:solidFill>
            <a:schemeClr val="tx1"/>
          </a:solidFill>
          <a:latin typeface="+mn-lt"/>
          <a:ea typeface="+mn-ea"/>
          <a:cs typeface="+mn-cs"/>
        </a:defRPr>
      </a:lvl6pPr>
      <a:lvl7pPr marL="2443764" algn="l" defTabSz="814587" rtl="0" eaLnBrk="1" latinLnBrk="0" hangingPunct="1">
        <a:defRPr sz="1700" kern="1200">
          <a:solidFill>
            <a:schemeClr val="tx1"/>
          </a:solidFill>
          <a:latin typeface="+mn-lt"/>
          <a:ea typeface="+mn-ea"/>
          <a:cs typeface="+mn-cs"/>
        </a:defRPr>
      </a:lvl7pPr>
      <a:lvl8pPr marL="2851045" algn="l" defTabSz="814587" rtl="0" eaLnBrk="1" latinLnBrk="0" hangingPunct="1">
        <a:defRPr sz="1700" kern="1200">
          <a:solidFill>
            <a:schemeClr val="tx1"/>
          </a:solidFill>
          <a:latin typeface="+mn-lt"/>
          <a:ea typeface="+mn-ea"/>
          <a:cs typeface="+mn-cs"/>
        </a:defRPr>
      </a:lvl8pPr>
      <a:lvl9pPr marL="3258346" algn="l" defTabSz="814587"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200"/>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201824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5" r:id="rId8"/>
    <p:sldLayoutId id="2147483836" r:id="rId9"/>
    <p:sldLayoutId id="2147483850" r:id="rId10"/>
  </p:sldLayoutIdLst>
  <p:transition>
    <p:fade/>
  </p:transition>
  <p:timing>
    <p:tnLst>
      <p:par>
        <p:cTn id="1" dur="indefinite" restart="never" nodeType="tmRoot"/>
      </p:par>
    </p:tnLst>
  </p:timing>
  <p:txStyles>
    <p:titleStyle>
      <a:lvl1pPr algn="l" defTabSz="1108365"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558026" indent="-558026" algn="l" defTabSz="1108365" rtl="0" eaLnBrk="1" latinLnBrk="0" hangingPunct="1">
        <a:lnSpc>
          <a:spcPct val="90000"/>
        </a:lnSpc>
        <a:spcBef>
          <a:spcPct val="20000"/>
        </a:spcBef>
        <a:buSzPct val="90000"/>
        <a:buFontTx/>
        <a:buBlip>
          <a:blip r:embed="rId12"/>
        </a:buBlip>
        <a:defRPr sz="3900" kern="1200">
          <a:gradFill>
            <a:gsLst>
              <a:gs pos="0">
                <a:schemeClr val="tx1"/>
              </a:gs>
              <a:gs pos="86000">
                <a:schemeClr val="tx1"/>
              </a:gs>
            </a:gsLst>
            <a:lin ang="5400000" scaled="0"/>
          </a:gradFill>
          <a:latin typeface="Candara" pitchFamily="34" charset="0"/>
          <a:ea typeface="+mn-ea"/>
          <a:cs typeface="+mn-cs"/>
        </a:defRPr>
      </a:lvl1pPr>
      <a:lvl2pPr marL="1037178" indent="-479153" algn="l" defTabSz="1108365" rtl="0" eaLnBrk="1" latinLnBrk="0" hangingPunct="1">
        <a:lnSpc>
          <a:spcPct val="90000"/>
        </a:lnSpc>
        <a:spcBef>
          <a:spcPct val="20000"/>
        </a:spcBef>
        <a:buSzPct val="90000"/>
        <a:buFontTx/>
        <a:buBlip>
          <a:blip r:embed="rId13"/>
        </a:buBlip>
        <a:defRPr sz="3500" kern="1200">
          <a:gradFill>
            <a:gsLst>
              <a:gs pos="0">
                <a:schemeClr val="tx1"/>
              </a:gs>
              <a:gs pos="86000">
                <a:schemeClr val="tx1"/>
              </a:gs>
            </a:gsLst>
            <a:lin ang="5400000" scaled="0"/>
          </a:gradFill>
          <a:latin typeface="Candara" pitchFamily="34" charset="0"/>
          <a:ea typeface="+mn-ea"/>
          <a:cs typeface="+mn-cs"/>
        </a:defRPr>
      </a:lvl2pPr>
      <a:lvl3pPr marL="1525970" indent="-488789" algn="l" defTabSz="1108365"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3pPr>
      <a:lvl4pPr marL="1945478" indent="-419504" algn="l" defTabSz="1108365"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4pPr>
      <a:lvl5pPr marL="2353439" indent="-407985" algn="l" defTabSz="1108365"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5pPr>
      <a:lvl6pPr marL="3047967"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176"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6361"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0554"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365" rtl="0" eaLnBrk="1" latinLnBrk="0" hangingPunct="1">
        <a:defRPr sz="2100" kern="1200">
          <a:solidFill>
            <a:schemeClr val="tx1"/>
          </a:solidFill>
          <a:latin typeface="+mn-lt"/>
          <a:ea typeface="+mn-ea"/>
          <a:cs typeface="+mn-cs"/>
        </a:defRPr>
      </a:lvl1pPr>
      <a:lvl2pPr marL="554152" algn="l" defTabSz="1108365" rtl="0" eaLnBrk="1" latinLnBrk="0" hangingPunct="1">
        <a:defRPr sz="2100" kern="1200">
          <a:solidFill>
            <a:schemeClr val="tx1"/>
          </a:solidFill>
          <a:latin typeface="+mn-lt"/>
          <a:ea typeface="+mn-ea"/>
          <a:cs typeface="+mn-cs"/>
        </a:defRPr>
      </a:lvl2pPr>
      <a:lvl3pPr marL="1108365" algn="l" defTabSz="1108365" rtl="0" eaLnBrk="1" latinLnBrk="0" hangingPunct="1">
        <a:defRPr sz="2100" kern="1200">
          <a:solidFill>
            <a:schemeClr val="tx1"/>
          </a:solidFill>
          <a:latin typeface="+mn-lt"/>
          <a:ea typeface="+mn-ea"/>
          <a:cs typeface="+mn-cs"/>
        </a:defRPr>
      </a:lvl3pPr>
      <a:lvl4pPr marL="1662544" algn="l" defTabSz="1108365" rtl="0" eaLnBrk="1" latinLnBrk="0" hangingPunct="1">
        <a:defRPr sz="2100" kern="1200">
          <a:solidFill>
            <a:schemeClr val="tx1"/>
          </a:solidFill>
          <a:latin typeface="+mn-lt"/>
          <a:ea typeface="+mn-ea"/>
          <a:cs typeface="+mn-cs"/>
        </a:defRPr>
      </a:lvl4pPr>
      <a:lvl5pPr marL="2216740" algn="l" defTabSz="1108365" rtl="0" eaLnBrk="1" latinLnBrk="0" hangingPunct="1">
        <a:defRPr sz="2100" kern="1200">
          <a:solidFill>
            <a:schemeClr val="tx1"/>
          </a:solidFill>
          <a:latin typeface="+mn-lt"/>
          <a:ea typeface="+mn-ea"/>
          <a:cs typeface="+mn-cs"/>
        </a:defRPr>
      </a:lvl5pPr>
      <a:lvl6pPr marL="2770896" algn="l" defTabSz="1108365" rtl="0" eaLnBrk="1" latinLnBrk="0" hangingPunct="1">
        <a:defRPr sz="2100" kern="1200">
          <a:solidFill>
            <a:schemeClr val="tx1"/>
          </a:solidFill>
          <a:latin typeface="+mn-lt"/>
          <a:ea typeface="+mn-ea"/>
          <a:cs typeface="+mn-cs"/>
        </a:defRPr>
      </a:lvl6pPr>
      <a:lvl7pPr marL="3325087" algn="l" defTabSz="1108365" rtl="0" eaLnBrk="1" latinLnBrk="0" hangingPunct="1">
        <a:defRPr sz="2100" kern="1200">
          <a:solidFill>
            <a:schemeClr val="tx1"/>
          </a:solidFill>
          <a:latin typeface="+mn-lt"/>
          <a:ea typeface="+mn-ea"/>
          <a:cs typeface="+mn-cs"/>
        </a:defRPr>
      </a:lvl7pPr>
      <a:lvl8pPr marL="3879262" algn="l" defTabSz="1108365" rtl="0" eaLnBrk="1" latinLnBrk="0" hangingPunct="1">
        <a:defRPr sz="2100" kern="1200">
          <a:solidFill>
            <a:schemeClr val="tx1"/>
          </a:solidFill>
          <a:latin typeface="+mn-lt"/>
          <a:ea typeface="+mn-ea"/>
          <a:cs typeface="+mn-cs"/>
        </a:defRPr>
      </a:lvl8pPr>
      <a:lvl9pPr marL="4433451" algn="l" defTabSz="1108365" rtl="0" eaLnBrk="1" latinLnBrk="0" hangingPunct="1">
        <a:defRPr sz="21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98"/>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3312765"/>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Lst>
  <p:transition>
    <p:fade/>
  </p:transition>
  <p:timing>
    <p:tnLst>
      <p:par>
        <p:cTn id="1" dur="indefinite" restart="never" nodeType="tmRoot"/>
      </p:par>
    </p:tnLst>
  </p:timing>
  <p:txStyles>
    <p:titleStyle>
      <a:lvl1pPr algn="l" defTabSz="1108615"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558150" indent="-558150" algn="l" defTabSz="1108615" rtl="0" eaLnBrk="1" latinLnBrk="0" hangingPunct="1">
        <a:lnSpc>
          <a:spcPct val="90000"/>
        </a:lnSpc>
        <a:spcBef>
          <a:spcPct val="20000"/>
        </a:spcBef>
        <a:buSzPct val="90000"/>
        <a:buFontTx/>
        <a:buBlip>
          <a:blip r:embed="rId13"/>
        </a:buBlip>
        <a:defRPr sz="3900" kern="1200">
          <a:gradFill>
            <a:gsLst>
              <a:gs pos="0">
                <a:schemeClr val="tx1"/>
              </a:gs>
              <a:gs pos="86000">
                <a:schemeClr val="tx1"/>
              </a:gs>
            </a:gsLst>
            <a:lin ang="5400000" scaled="0"/>
          </a:gradFill>
          <a:latin typeface="Candara" pitchFamily="34" charset="0"/>
          <a:ea typeface="+mn-ea"/>
          <a:cs typeface="+mn-cs"/>
        </a:defRPr>
      </a:lvl1pPr>
      <a:lvl2pPr marL="1037414" indent="-479263" algn="l" defTabSz="1108615" rtl="0" eaLnBrk="1" latinLnBrk="0" hangingPunct="1">
        <a:lnSpc>
          <a:spcPct val="90000"/>
        </a:lnSpc>
        <a:spcBef>
          <a:spcPct val="20000"/>
        </a:spcBef>
        <a:buSzPct val="90000"/>
        <a:buFontTx/>
        <a:buBlip>
          <a:blip r:embed="rId14"/>
        </a:buBlip>
        <a:defRPr sz="3500" kern="1200">
          <a:gradFill>
            <a:gsLst>
              <a:gs pos="0">
                <a:schemeClr val="tx1"/>
              </a:gs>
              <a:gs pos="86000">
                <a:schemeClr val="tx1"/>
              </a:gs>
            </a:gsLst>
            <a:lin ang="5400000" scaled="0"/>
          </a:gradFill>
          <a:latin typeface="Candara" pitchFamily="34" charset="0"/>
          <a:ea typeface="+mn-ea"/>
          <a:cs typeface="+mn-cs"/>
        </a:defRPr>
      </a:lvl2pPr>
      <a:lvl3pPr marL="1526317" indent="-488897" algn="l" defTabSz="1108615"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Candara" pitchFamily="34" charset="0"/>
          <a:ea typeface="+mn-ea"/>
          <a:cs typeface="+mn-cs"/>
        </a:defRPr>
      </a:lvl3pPr>
      <a:lvl4pPr marL="1945918" indent="-419599" algn="l" defTabSz="1108615"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4pPr>
      <a:lvl5pPr marL="2353971" indent="-408069" algn="l" defTabSz="1108615"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5pPr>
      <a:lvl6pPr marL="3048658"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985"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7298"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1618"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615" rtl="0" eaLnBrk="1" latinLnBrk="0" hangingPunct="1">
        <a:defRPr sz="2100" kern="1200">
          <a:solidFill>
            <a:schemeClr val="tx1"/>
          </a:solidFill>
          <a:latin typeface="+mn-lt"/>
          <a:ea typeface="+mn-ea"/>
          <a:cs typeface="+mn-cs"/>
        </a:defRPr>
      </a:lvl1pPr>
      <a:lvl2pPr marL="554284" algn="l" defTabSz="1108615" rtl="0" eaLnBrk="1" latinLnBrk="0" hangingPunct="1">
        <a:defRPr sz="2100" kern="1200">
          <a:solidFill>
            <a:schemeClr val="tx1"/>
          </a:solidFill>
          <a:latin typeface="+mn-lt"/>
          <a:ea typeface="+mn-ea"/>
          <a:cs typeface="+mn-cs"/>
        </a:defRPr>
      </a:lvl2pPr>
      <a:lvl3pPr marL="1108615" algn="l" defTabSz="1108615" rtl="0" eaLnBrk="1" latinLnBrk="0" hangingPunct="1">
        <a:defRPr sz="2100" kern="1200">
          <a:solidFill>
            <a:schemeClr val="tx1"/>
          </a:solidFill>
          <a:latin typeface="+mn-lt"/>
          <a:ea typeface="+mn-ea"/>
          <a:cs typeface="+mn-cs"/>
        </a:defRPr>
      </a:lvl3pPr>
      <a:lvl4pPr marL="1662920" algn="l" defTabSz="1108615" rtl="0" eaLnBrk="1" latinLnBrk="0" hangingPunct="1">
        <a:defRPr sz="2100" kern="1200">
          <a:solidFill>
            <a:schemeClr val="tx1"/>
          </a:solidFill>
          <a:latin typeface="+mn-lt"/>
          <a:ea typeface="+mn-ea"/>
          <a:cs typeface="+mn-cs"/>
        </a:defRPr>
      </a:lvl4pPr>
      <a:lvl5pPr marL="2217240" algn="l" defTabSz="1108615" rtl="0" eaLnBrk="1" latinLnBrk="0" hangingPunct="1">
        <a:defRPr sz="2100" kern="1200">
          <a:solidFill>
            <a:schemeClr val="tx1"/>
          </a:solidFill>
          <a:latin typeface="+mn-lt"/>
          <a:ea typeface="+mn-ea"/>
          <a:cs typeface="+mn-cs"/>
        </a:defRPr>
      </a:lvl5pPr>
      <a:lvl6pPr marL="2771523" algn="l" defTabSz="1108615" rtl="0" eaLnBrk="1" latinLnBrk="0" hangingPunct="1">
        <a:defRPr sz="2100" kern="1200">
          <a:solidFill>
            <a:schemeClr val="tx1"/>
          </a:solidFill>
          <a:latin typeface="+mn-lt"/>
          <a:ea typeface="+mn-ea"/>
          <a:cs typeface="+mn-cs"/>
        </a:defRPr>
      </a:lvl6pPr>
      <a:lvl7pPr marL="3325841" algn="l" defTabSz="1108615" rtl="0" eaLnBrk="1" latinLnBrk="0" hangingPunct="1">
        <a:defRPr sz="2100" kern="1200">
          <a:solidFill>
            <a:schemeClr val="tx1"/>
          </a:solidFill>
          <a:latin typeface="+mn-lt"/>
          <a:ea typeface="+mn-ea"/>
          <a:cs typeface="+mn-cs"/>
        </a:defRPr>
      </a:lvl7pPr>
      <a:lvl8pPr marL="3880140" algn="l" defTabSz="1108615" rtl="0" eaLnBrk="1" latinLnBrk="0" hangingPunct="1">
        <a:defRPr sz="2100" kern="1200">
          <a:solidFill>
            <a:schemeClr val="tx1"/>
          </a:solidFill>
          <a:latin typeface="+mn-lt"/>
          <a:ea typeface="+mn-ea"/>
          <a:cs typeface="+mn-cs"/>
        </a:defRPr>
      </a:lvl8pPr>
      <a:lvl9pPr marL="4434449" algn="l" defTabSz="1108615" rtl="0" eaLnBrk="1" latinLnBrk="0" hangingPunct="1">
        <a:defRPr sz="21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63553767"/>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Lst>
  <p:transition spd="slow">
    <p:push dir="u"/>
  </p:transition>
  <p:timing>
    <p:tnLst>
      <p:par>
        <p:cTn id="1" dur="indefinite" restart="never" nodeType="tmRoot"/>
      </p:par>
    </p:tnLst>
  </p:timing>
  <p:txStyles>
    <p:titleStyle>
      <a:lvl1pPr algn="l" defTabSz="912806"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2806"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2806" rtl="0" eaLnBrk="1" latinLnBrk="0" hangingPunct="1">
        <a:lnSpc>
          <a:spcPct val="90000"/>
        </a:lnSpc>
        <a:spcBef>
          <a:spcPct val="20000"/>
        </a:spcBef>
        <a:buSzPct val="90000"/>
        <a:buFont typeface="Wingdings" pitchFamily="2" charset="2"/>
        <a:buNone/>
        <a:tabLst>
          <a:tab pos="629157" algn="l"/>
        </a:tabLst>
        <a:defRPr sz="2000" kern="1200">
          <a:solidFill>
            <a:schemeClr val="tx1">
              <a:lumMod val="75000"/>
            </a:schemeClr>
          </a:solidFill>
          <a:latin typeface="+mn-lt"/>
          <a:ea typeface="+mn-ea"/>
          <a:cs typeface="+mn-cs"/>
        </a:defRPr>
      </a:lvl2pPr>
      <a:lvl3pPr marL="236625" indent="-236625" algn="l" defTabSz="912806"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190" indent="-223456" algn="l" defTabSz="912806" rtl="0" eaLnBrk="1" latinLnBrk="0" hangingPunct="1">
        <a:lnSpc>
          <a:spcPct val="90000"/>
        </a:lnSpc>
        <a:spcBef>
          <a:spcPct val="20000"/>
        </a:spcBef>
        <a:buSzPct val="90000"/>
        <a:buFont typeface="Wingdings" pitchFamily="2" charset="2"/>
        <a:buChar char="§"/>
        <a:tabLst>
          <a:tab pos="912842"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09967" indent="-229792" algn="l" defTabSz="912806"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234"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598"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012"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408"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806" rtl="0" eaLnBrk="1" latinLnBrk="0" hangingPunct="1">
        <a:defRPr sz="1900" kern="1200">
          <a:solidFill>
            <a:schemeClr val="tx1"/>
          </a:solidFill>
          <a:latin typeface="+mn-lt"/>
          <a:ea typeface="+mn-ea"/>
          <a:cs typeface="+mn-cs"/>
        </a:defRPr>
      </a:lvl1pPr>
      <a:lvl2pPr marL="456365" algn="l" defTabSz="912806" rtl="0" eaLnBrk="1" latinLnBrk="0" hangingPunct="1">
        <a:defRPr sz="1900" kern="1200">
          <a:solidFill>
            <a:schemeClr val="tx1"/>
          </a:solidFill>
          <a:latin typeface="+mn-lt"/>
          <a:ea typeface="+mn-ea"/>
          <a:cs typeface="+mn-cs"/>
        </a:defRPr>
      </a:lvl2pPr>
      <a:lvl3pPr marL="912806" algn="l" defTabSz="912806" rtl="0" eaLnBrk="1" latinLnBrk="0" hangingPunct="1">
        <a:defRPr sz="1900" kern="1200">
          <a:solidFill>
            <a:schemeClr val="tx1"/>
          </a:solidFill>
          <a:latin typeface="+mn-lt"/>
          <a:ea typeface="+mn-ea"/>
          <a:cs typeface="+mn-cs"/>
        </a:defRPr>
      </a:lvl3pPr>
      <a:lvl4pPr marL="1369200" algn="l" defTabSz="912806" rtl="0" eaLnBrk="1" latinLnBrk="0" hangingPunct="1">
        <a:defRPr sz="1900" kern="1200">
          <a:solidFill>
            <a:schemeClr val="tx1"/>
          </a:solidFill>
          <a:latin typeface="+mn-lt"/>
          <a:ea typeface="+mn-ea"/>
          <a:cs typeface="+mn-cs"/>
        </a:defRPr>
      </a:lvl4pPr>
      <a:lvl5pPr marL="1825611" algn="l" defTabSz="912806" rtl="0" eaLnBrk="1" latinLnBrk="0" hangingPunct="1">
        <a:defRPr sz="1900" kern="1200">
          <a:solidFill>
            <a:schemeClr val="tx1"/>
          </a:solidFill>
          <a:latin typeface="+mn-lt"/>
          <a:ea typeface="+mn-ea"/>
          <a:cs typeface="+mn-cs"/>
        </a:defRPr>
      </a:lvl5pPr>
      <a:lvl6pPr marL="2281979" algn="l" defTabSz="912806" rtl="0" eaLnBrk="1" latinLnBrk="0" hangingPunct="1">
        <a:defRPr sz="1900" kern="1200">
          <a:solidFill>
            <a:schemeClr val="tx1"/>
          </a:solidFill>
          <a:latin typeface="+mn-lt"/>
          <a:ea typeface="+mn-ea"/>
          <a:cs typeface="+mn-cs"/>
        </a:defRPr>
      </a:lvl6pPr>
      <a:lvl7pPr marL="2738407" algn="l" defTabSz="912806" rtl="0" eaLnBrk="1" latinLnBrk="0" hangingPunct="1">
        <a:defRPr sz="1900" kern="1200">
          <a:solidFill>
            <a:schemeClr val="tx1"/>
          </a:solidFill>
          <a:latin typeface="+mn-lt"/>
          <a:ea typeface="+mn-ea"/>
          <a:cs typeface="+mn-cs"/>
        </a:defRPr>
      </a:lvl7pPr>
      <a:lvl8pPr marL="3194806" algn="l" defTabSz="912806" rtl="0" eaLnBrk="1" latinLnBrk="0" hangingPunct="1">
        <a:defRPr sz="1900" kern="1200">
          <a:solidFill>
            <a:schemeClr val="tx1"/>
          </a:solidFill>
          <a:latin typeface="+mn-lt"/>
          <a:ea typeface="+mn-ea"/>
          <a:cs typeface="+mn-cs"/>
        </a:defRPr>
      </a:lvl8pPr>
      <a:lvl9pPr marL="3651218" algn="l" defTabSz="912806"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0942673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3" r:id="rId24"/>
    <p:sldLayoutId id="2147483904" r:id="rId25"/>
  </p:sldLayoutIdLst>
  <p:transition spd="slow">
    <p:push dir="u"/>
  </p:transition>
  <p:timing>
    <p:tnLst>
      <p:par>
        <p:cTn id="1" dur="indefinite" restart="never" nodeType="tmRoot"/>
      </p:par>
    </p:tnLst>
  </p:timing>
  <p:txStyles>
    <p:titleStyle>
      <a:lvl1pPr algn="l" defTabSz="912844"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2844"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2844" rtl="0" eaLnBrk="1" latinLnBrk="0" hangingPunct="1">
        <a:lnSpc>
          <a:spcPct val="90000"/>
        </a:lnSpc>
        <a:spcBef>
          <a:spcPct val="20000"/>
        </a:spcBef>
        <a:buSzPct val="90000"/>
        <a:buFont typeface="Wingdings" pitchFamily="2" charset="2"/>
        <a:buNone/>
        <a:tabLst>
          <a:tab pos="629183" algn="l"/>
        </a:tabLst>
        <a:defRPr sz="2000" kern="1200">
          <a:solidFill>
            <a:schemeClr val="tx1">
              <a:lumMod val="75000"/>
            </a:schemeClr>
          </a:solidFill>
          <a:latin typeface="+mn-lt"/>
          <a:ea typeface="+mn-ea"/>
          <a:cs typeface="+mn-cs"/>
        </a:defRPr>
      </a:lvl2pPr>
      <a:lvl3pPr marL="236635" indent="-236635" algn="l" defTabSz="912844"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252" indent="-223465" algn="l" defTabSz="912844" rtl="0" eaLnBrk="1" latinLnBrk="0" hangingPunct="1">
        <a:lnSpc>
          <a:spcPct val="90000"/>
        </a:lnSpc>
        <a:spcBef>
          <a:spcPct val="20000"/>
        </a:spcBef>
        <a:buSzPct val="90000"/>
        <a:buFont typeface="Wingdings" pitchFamily="2" charset="2"/>
        <a:buChar char="§"/>
        <a:tabLst>
          <a:tab pos="91288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039" indent="-229802" algn="l" defTabSz="912844"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338"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722"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154"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570"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844" rtl="0" eaLnBrk="1" latinLnBrk="0" hangingPunct="1">
        <a:defRPr sz="1900" kern="1200">
          <a:solidFill>
            <a:schemeClr val="tx1"/>
          </a:solidFill>
          <a:latin typeface="+mn-lt"/>
          <a:ea typeface="+mn-ea"/>
          <a:cs typeface="+mn-cs"/>
        </a:defRPr>
      </a:lvl1pPr>
      <a:lvl2pPr marL="456385" algn="l" defTabSz="912844" rtl="0" eaLnBrk="1" latinLnBrk="0" hangingPunct="1">
        <a:defRPr sz="1900" kern="1200">
          <a:solidFill>
            <a:schemeClr val="tx1"/>
          </a:solidFill>
          <a:latin typeface="+mn-lt"/>
          <a:ea typeface="+mn-ea"/>
          <a:cs typeface="+mn-cs"/>
        </a:defRPr>
      </a:lvl2pPr>
      <a:lvl3pPr marL="912844" algn="l" defTabSz="912844" rtl="0" eaLnBrk="1" latinLnBrk="0" hangingPunct="1">
        <a:defRPr sz="1900" kern="1200">
          <a:solidFill>
            <a:schemeClr val="tx1"/>
          </a:solidFill>
          <a:latin typeface="+mn-lt"/>
          <a:ea typeface="+mn-ea"/>
          <a:cs typeface="+mn-cs"/>
        </a:defRPr>
      </a:lvl3pPr>
      <a:lvl4pPr marL="1369258" algn="l" defTabSz="912844" rtl="0" eaLnBrk="1" latinLnBrk="0" hangingPunct="1">
        <a:defRPr sz="1900" kern="1200">
          <a:solidFill>
            <a:schemeClr val="tx1"/>
          </a:solidFill>
          <a:latin typeface="+mn-lt"/>
          <a:ea typeface="+mn-ea"/>
          <a:cs typeface="+mn-cs"/>
        </a:defRPr>
      </a:lvl4pPr>
      <a:lvl5pPr marL="1825687" algn="l" defTabSz="912844" rtl="0" eaLnBrk="1" latinLnBrk="0" hangingPunct="1">
        <a:defRPr sz="1900" kern="1200">
          <a:solidFill>
            <a:schemeClr val="tx1"/>
          </a:solidFill>
          <a:latin typeface="+mn-lt"/>
          <a:ea typeface="+mn-ea"/>
          <a:cs typeface="+mn-cs"/>
        </a:defRPr>
      </a:lvl5pPr>
      <a:lvl6pPr marL="2282075" algn="l" defTabSz="912844" rtl="0" eaLnBrk="1" latinLnBrk="0" hangingPunct="1">
        <a:defRPr sz="1900" kern="1200">
          <a:solidFill>
            <a:schemeClr val="tx1"/>
          </a:solidFill>
          <a:latin typeface="+mn-lt"/>
          <a:ea typeface="+mn-ea"/>
          <a:cs typeface="+mn-cs"/>
        </a:defRPr>
      </a:lvl6pPr>
      <a:lvl7pPr marL="2738521" algn="l" defTabSz="912844" rtl="0" eaLnBrk="1" latinLnBrk="0" hangingPunct="1">
        <a:defRPr sz="1900" kern="1200">
          <a:solidFill>
            <a:schemeClr val="tx1"/>
          </a:solidFill>
          <a:latin typeface="+mn-lt"/>
          <a:ea typeface="+mn-ea"/>
          <a:cs typeface="+mn-cs"/>
        </a:defRPr>
      </a:lvl7pPr>
      <a:lvl8pPr marL="3194939" algn="l" defTabSz="912844" rtl="0" eaLnBrk="1" latinLnBrk="0" hangingPunct="1">
        <a:defRPr sz="1900" kern="1200">
          <a:solidFill>
            <a:schemeClr val="tx1"/>
          </a:solidFill>
          <a:latin typeface="+mn-lt"/>
          <a:ea typeface="+mn-ea"/>
          <a:cs typeface="+mn-cs"/>
        </a:defRPr>
      </a:lvl8pPr>
      <a:lvl9pPr marL="3651370" algn="l" defTabSz="912844"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55772747"/>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Lst>
  <p:transition spd="slow">
    <p:push dir="u"/>
  </p:transition>
  <p:timing>
    <p:tnLst>
      <p:par>
        <p:cTn id="1" dur="indefinite" restart="never" nodeType="tmRoot"/>
      </p:par>
    </p:tnLst>
  </p:timing>
  <p:txStyles>
    <p:titleStyle>
      <a:lvl1pPr algn="l" defTabSz="912920"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2920"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2920" rtl="0" eaLnBrk="1" latinLnBrk="0" hangingPunct="1">
        <a:lnSpc>
          <a:spcPct val="90000"/>
        </a:lnSpc>
        <a:spcBef>
          <a:spcPct val="20000"/>
        </a:spcBef>
        <a:buSzPct val="90000"/>
        <a:buFont typeface="Wingdings" pitchFamily="2" charset="2"/>
        <a:buNone/>
        <a:tabLst>
          <a:tab pos="629235" algn="l"/>
        </a:tabLst>
        <a:defRPr sz="2000" kern="1200">
          <a:solidFill>
            <a:schemeClr val="tx1">
              <a:lumMod val="75000"/>
            </a:schemeClr>
          </a:solidFill>
          <a:latin typeface="+mn-lt"/>
          <a:ea typeface="+mn-ea"/>
          <a:cs typeface="+mn-cs"/>
        </a:defRPr>
      </a:lvl2pPr>
      <a:lvl3pPr marL="236655" indent="-236655" algn="l" defTabSz="912920"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374" indent="-223484" algn="l" defTabSz="912920" rtl="0" eaLnBrk="1" latinLnBrk="0" hangingPunct="1">
        <a:lnSpc>
          <a:spcPct val="90000"/>
        </a:lnSpc>
        <a:spcBef>
          <a:spcPct val="20000"/>
        </a:spcBef>
        <a:buSzPct val="90000"/>
        <a:buFont typeface="Wingdings" pitchFamily="2" charset="2"/>
        <a:buChar char="§"/>
        <a:tabLst>
          <a:tab pos="912956"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183" indent="-229822" algn="l" defTabSz="912920"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546"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970"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39"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893"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920" rtl="0" eaLnBrk="1" latinLnBrk="0" hangingPunct="1">
        <a:defRPr sz="1900" kern="1200">
          <a:solidFill>
            <a:schemeClr val="tx1"/>
          </a:solidFill>
          <a:latin typeface="+mn-lt"/>
          <a:ea typeface="+mn-ea"/>
          <a:cs typeface="+mn-cs"/>
        </a:defRPr>
      </a:lvl1pPr>
      <a:lvl2pPr marL="456425" algn="l" defTabSz="912920" rtl="0" eaLnBrk="1" latinLnBrk="0" hangingPunct="1">
        <a:defRPr sz="1900" kern="1200">
          <a:solidFill>
            <a:schemeClr val="tx1"/>
          </a:solidFill>
          <a:latin typeface="+mn-lt"/>
          <a:ea typeface="+mn-ea"/>
          <a:cs typeface="+mn-cs"/>
        </a:defRPr>
      </a:lvl2pPr>
      <a:lvl3pPr marL="912920" algn="l" defTabSz="912920" rtl="0" eaLnBrk="1" latinLnBrk="0" hangingPunct="1">
        <a:defRPr sz="1900" kern="1200">
          <a:solidFill>
            <a:schemeClr val="tx1"/>
          </a:solidFill>
          <a:latin typeface="+mn-lt"/>
          <a:ea typeface="+mn-ea"/>
          <a:cs typeface="+mn-cs"/>
        </a:defRPr>
      </a:lvl3pPr>
      <a:lvl4pPr marL="1369372" algn="l" defTabSz="912920" rtl="0" eaLnBrk="1" latinLnBrk="0" hangingPunct="1">
        <a:defRPr sz="1900" kern="1200">
          <a:solidFill>
            <a:schemeClr val="tx1"/>
          </a:solidFill>
          <a:latin typeface="+mn-lt"/>
          <a:ea typeface="+mn-ea"/>
          <a:cs typeface="+mn-cs"/>
        </a:defRPr>
      </a:lvl4pPr>
      <a:lvl5pPr marL="1825839" algn="l" defTabSz="912920" rtl="0" eaLnBrk="1" latinLnBrk="0" hangingPunct="1">
        <a:defRPr sz="1900" kern="1200">
          <a:solidFill>
            <a:schemeClr val="tx1"/>
          </a:solidFill>
          <a:latin typeface="+mn-lt"/>
          <a:ea typeface="+mn-ea"/>
          <a:cs typeface="+mn-cs"/>
        </a:defRPr>
      </a:lvl5pPr>
      <a:lvl6pPr marL="2282267" algn="l" defTabSz="912920" rtl="0" eaLnBrk="1" latinLnBrk="0" hangingPunct="1">
        <a:defRPr sz="1900" kern="1200">
          <a:solidFill>
            <a:schemeClr val="tx1"/>
          </a:solidFill>
          <a:latin typeface="+mn-lt"/>
          <a:ea typeface="+mn-ea"/>
          <a:cs typeface="+mn-cs"/>
        </a:defRPr>
      </a:lvl6pPr>
      <a:lvl7pPr marL="2738749" algn="l" defTabSz="912920" rtl="0" eaLnBrk="1" latinLnBrk="0" hangingPunct="1">
        <a:defRPr sz="1900" kern="1200">
          <a:solidFill>
            <a:schemeClr val="tx1"/>
          </a:solidFill>
          <a:latin typeface="+mn-lt"/>
          <a:ea typeface="+mn-ea"/>
          <a:cs typeface="+mn-cs"/>
        </a:defRPr>
      </a:lvl7pPr>
      <a:lvl8pPr marL="3195206" algn="l" defTabSz="912920" rtl="0" eaLnBrk="1" latinLnBrk="0" hangingPunct="1">
        <a:defRPr sz="1900" kern="1200">
          <a:solidFill>
            <a:schemeClr val="tx1"/>
          </a:solidFill>
          <a:latin typeface="+mn-lt"/>
          <a:ea typeface="+mn-ea"/>
          <a:cs typeface="+mn-cs"/>
        </a:defRPr>
      </a:lvl8pPr>
      <a:lvl9pPr marL="3651674" algn="l" defTabSz="912920"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21889806"/>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Lst>
  <p:transition spd="slow">
    <p:push dir="u"/>
  </p:transition>
  <p:timing>
    <p:tnLst>
      <p:par>
        <p:cTn id="1" dur="indefinite" restart="never" nodeType="tmRoot"/>
      </p:par>
    </p:tnLst>
  </p:timing>
  <p:txStyles>
    <p:titleStyle>
      <a:lvl1pPr algn="l" defTabSz="913034"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034"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034" rtl="0" eaLnBrk="1" latinLnBrk="0" hangingPunct="1">
        <a:lnSpc>
          <a:spcPct val="90000"/>
        </a:lnSpc>
        <a:spcBef>
          <a:spcPct val="20000"/>
        </a:spcBef>
        <a:buSzPct val="90000"/>
        <a:buFont typeface="Wingdings" pitchFamily="2" charset="2"/>
        <a:buNone/>
        <a:tabLst>
          <a:tab pos="629313" algn="l"/>
        </a:tabLst>
        <a:defRPr sz="2000" kern="1200">
          <a:solidFill>
            <a:schemeClr val="tx1">
              <a:lumMod val="75000"/>
            </a:schemeClr>
          </a:solidFill>
          <a:latin typeface="+mn-lt"/>
          <a:ea typeface="+mn-ea"/>
          <a:cs typeface="+mn-cs"/>
        </a:defRPr>
      </a:lvl2pPr>
      <a:lvl3pPr marL="236685" indent="-236685" algn="l" defTabSz="913034"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558" indent="-223512" algn="l" defTabSz="913034" rtl="0" eaLnBrk="1" latinLnBrk="0" hangingPunct="1">
        <a:lnSpc>
          <a:spcPct val="90000"/>
        </a:lnSpc>
        <a:spcBef>
          <a:spcPct val="20000"/>
        </a:spcBef>
        <a:buSzPct val="90000"/>
        <a:buFont typeface="Wingdings" pitchFamily="2" charset="2"/>
        <a:buChar char="§"/>
        <a:tabLst>
          <a:tab pos="91307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399" indent="-229852" algn="l" defTabSz="913034"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858"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342"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867"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377"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034" rtl="0" eaLnBrk="1" latinLnBrk="0" hangingPunct="1">
        <a:defRPr sz="1900" kern="1200">
          <a:solidFill>
            <a:schemeClr val="tx1"/>
          </a:solidFill>
          <a:latin typeface="+mn-lt"/>
          <a:ea typeface="+mn-ea"/>
          <a:cs typeface="+mn-cs"/>
        </a:defRPr>
      </a:lvl1pPr>
      <a:lvl2pPr marL="456485" algn="l" defTabSz="913034" rtl="0" eaLnBrk="1" latinLnBrk="0" hangingPunct="1">
        <a:defRPr sz="1900" kern="1200">
          <a:solidFill>
            <a:schemeClr val="tx1"/>
          </a:solidFill>
          <a:latin typeface="+mn-lt"/>
          <a:ea typeface="+mn-ea"/>
          <a:cs typeface="+mn-cs"/>
        </a:defRPr>
      </a:lvl2pPr>
      <a:lvl3pPr marL="913034" algn="l" defTabSz="913034" rtl="0" eaLnBrk="1" latinLnBrk="0" hangingPunct="1">
        <a:defRPr sz="1900" kern="1200">
          <a:solidFill>
            <a:schemeClr val="tx1"/>
          </a:solidFill>
          <a:latin typeface="+mn-lt"/>
          <a:ea typeface="+mn-ea"/>
          <a:cs typeface="+mn-cs"/>
        </a:defRPr>
      </a:lvl3pPr>
      <a:lvl4pPr marL="1369544" algn="l" defTabSz="913034" rtl="0" eaLnBrk="1" latinLnBrk="0" hangingPunct="1">
        <a:defRPr sz="1900" kern="1200">
          <a:solidFill>
            <a:schemeClr val="tx1"/>
          </a:solidFill>
          <a:latin typeface="+mn-lt"/>
          <a:ea typeface="+mn-ea"/>
          <a:cs typeface="+mn-cs"/>
        </a:defRPr>
      </a:lvl4pPr>
      <a:lvl5pPr marL="1826067" algn="l" defTabSz="913034" rtl="0" eaLnBrk="1" latinLnBrk="0" hangingPunct="1">
        <a:defRPr sz="1900" kern="1200">
          <a:solidFill>
            <a:schemeClr val="tx1"/>
          </a:solidFill>
          <a:latin typeface="+mn-lt"/>
          <a:ea typeface="+mn-ea"/>
          <a:cs typeface="+mn-cs"/>
        </a:defRPr>
      </a:lvl5pPr>
      <a:lvl6pPr marL="2282552" algn="l" defTabSz="913034" rtl="0" eaLnBrk="1" latinLnBrk="0" hangingPunct="1">
        <a:defRPr sz="1900" kern="1200">
          <a:solidFill>
            <a:schemeClr val="tx1"/>
          </a:solidFill>
          <a:latin typeface="+mn-lt"/>
          <a:ea typeface="+mn-ea"/>
          <a:cs typeface="+mn-cs"/>
        </a:defRPr>
      </a:lvl6pPr>
      <a:lvl7pPr marL="2739091" algn="l" defTabSz="913034" rtl="0" eaLnBrk="1" latinLnBrk="0" hangingPunct="1">
        <a:defRPr sz="1900" kern="1200">
          <a:solidFill>
            <a:schemeClr val="tx1"/>
          </a:solidFill>
          <a:latin typeface="+mn-lt"/>
          <a:ea typeface="+mn-ea"/>
          <a:cs typeface="+mn-cs"/>
        </a:defRPr>
      </a:lvl7pPr>
      <a:lvl8pPr marL="3195606" algn="l" defTabSz="913034" rtl="0" eaLnBrk="1" latinLnBrk="0" hangingPunct="1">
        <a:defRPr sz="1900" kern="1200">
          <a:solidFill>
            <a:schemeClr val="tx1"/>
          </a:solidFill>
          <a:latin typeface="+mn-lt"/>
          <a:ea typeface="+mn-ea"/>
          <a:cs typeface="+mn-cs"/>
        </a:defRPr>
      </a:lvl8pPr>
      <a:lvl9pPr marL="3652130" algn="l" defTabSz="913034"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1.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hyperlink" Target="http://research.microsoft.com/pubs/173076/information-rich-themes-v4.pdf"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hyperlink" Target="http://fsharp.org/" TargetMode="Externa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meetup.com/FSharpLondon" TargetMode="External"/><Relationship Id="rId2" Type="http://schemas.openxmlformats.org/officeDocument/2006/relationships/hyperlink" Target="http://fsharp.org/" TargetMode="External"/><Relationship Id="rId1" Type="http://schemas.openxmlformats.org/officeDocument/2006/relationships/slideLayout" Target="../slideLayouts/slideLayout8.xml"/><Relationship Id="rId4" Type="http://schemas.openxmlformats.org/officeDocument/2006/relationships/hyperlink" Target="http://fsharpforfunandprofit.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5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hyperlink" Target="http://freebase.com/" TargetMode="Externa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hyperlink" Target="http://worldbank.org/data"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5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www.youtube.com/watch?v=jtNyFMp4NAg" TargetMode="External"/><Relationship Id="rId2" Type="http://schemas.openxmlformats.org/officeDocument/2006/relationships/hyperlink" Target="http://fcell.io/" TargetMode="Externa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5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www.youtube.com/watch?v=m7-9QCKMDrw" TargetMode="External"/><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1.xml.rels><?xml version="1.0" encoding="UTF-8" standalone="yes"?>
<Relationships xmlns="http://schemas.openxmlformats.org/package/2006/relationships"><Relationship Id="rId3" Type="http://schemas.openxmlformats.org/officeDocument/2006/relationships/hyperlink" Target="http://fsharp.org/testimonials" TargetMode="External"/><Relationship Id="rId2" Type="http://schemas.openxmlformats.org/officeDocument/2006/relationships/hyperlink" Target="http://tryfsharp.org/" TargetMode="External"/><Relationship Id="rId1" Type="http://schemas.openxmlformats.org/officeDocument/2006/relationships/slideLayout" Target="../slideLayouts/slideLayout28.xml"/><Relationship Id="rId4" Type="http://schemas.openxmlformats.org/officeDocument/2006/relationships/hyperlink" Target="http://fsharp.org/videos"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6.xml"/><Relationship Id="rId6" Type="http://schemas.openxmlformats.org/officeDocument/2006/relationships/image" Target="../media/image49.jpg"/><Relationship Id="rId5" Type="http://schemas.openxmlformats.org/officeDocument/2006/relationships/image" Target="../media/image48.pn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624174" y="2306752"/>
            <a:ext cx="7484882" cy="2060534"/>
          </a:xfrm>
        </p:spPr>
        <p:txBody>
          <a:bodyPr>
            <a:normAutofit/>
          </a:bodyPr>
          <a:lstStyle/>
          <a:p>
            <a:pPr>
              <a:lnSpc>
                <a:spcPct val="120000"/>
              </a:lnSpc>
            </a:pPr>
            <a:r>
              <a:rPr lang="en-GB" sz="3200" spc="0" dirty="0"/>
              <a:t>Scalable Integration of Heterogeneous Financial Data and </a:t>
            </a:r>
            <a:r>
              <a:rPr lang="en-GB" sz="3200" spc="0" dirty="0" smtClean="0"/>
              <a:t>Functional Programming</a:t>
            </a:r>
            <a:endParaRPr lang="en-GB" sz="3200" spc="0" dirty="0"/>
          </a:p>
          <a:p>
            <a:pPr>
              <a:lnSpc>
                <a:spcPct val="120000"/>
              </a:lnSpc>
            </a:pPr>
            <a:r>
              <a:rPr lang="en-GB" sz="1800" spc="0" dirty="0"/>
              <a:t>A world of financial </a:t>
            </a:r>
            <a:r>
              <a:rPr lang="en-GB" sz="1800" spc="0" dirty="0" smtClean="0"/>
              <a:t>data, </a:t>
            </a:r>
            <a:r>
              <a:rPr lang="en-GB" sz="1800" spc="0" dirty="0"/>
              <a:t>at your fingertips</a:t>
            </a:r>
            <a:endParaRPr lang="en-US" sz="1600" spc="0" dirty="0"/>
          </a:p>
        </p:txBody>
      </p:sp>
      <p:sp>
        <p:nvSpPr>
          <p:cNvPr id="2" name="Text Placeholder 1"/>
          <p:cNvSpPr>
            <a:spLocks noGrp="1"/>
          </p:cNvSpPr>
          <p:nvPr>
            <p:ph type="body" sz="quarter" idx="11"/>
          </p:nvPr>
        </p:nvSpPr>
        <p:spPr/>
        <p:txBody>
          <a:bodyPr>
            <a:normAutofit/>
          </a:bodyPr>
          <a:lstStyle/>
          <a:p>
            <a:endParaRPr lang="en-GB" dirty="0" smtClean="0"/>
          </a:p>
          <a:p>
            <a:r>
              <a:rPr lang="en-GB" sz="2300" dirty="0" err="1"/>
              <a:t>Dr.</a:t>
            </a:r>
            <a:r>
              <a:rPr lang="en-GB" sz="2300" dirty="0"/>
              <a:t> Don Syme</a:t>
            </a:r>
          </a:p>
          <a:p>
            <a:r>
              <a:rPr lang="en-GB" sz="2300" dirty="0"/>
              <a:t>Principal Researcher, Microsoft </a:t>
            </a:r>
            <a:r>
              <a:rPr lang="en-GB" sz="2300" dirty="0" smtClean="0"/>
              <a:t>Research</a:t>
            </a:r>
            <a:endParaRPr lang="en-GB" sz="23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4" y="305600"/>
            <a:ext cx="2551703" cy="990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5" y="458001"/>
            <a:ext cx="2551703" cy="990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2799" y="6009921"/>
            <a:ext cx="2335094" cy="821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1848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45631" y="4331651"/>
            <a:ext cx="5921729" cy="1656567"/>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624" tIns="54285" rIns="108624" bIns="54285" rtlCol="0" anchor="ctr"/>
          <a:lstStyle/>
          <a:p>
            <a:pPr algn="ctr"/>
            <a:endParaRPr lang="en-GB"/>
          </a:p>
        </p:txBody>
      </p:sp>
      <p:sp>
        <p:nvSpPr>
          <p:cNvPr id="2" name="Title 1"/>
          <p:cNvSpPr>
            <a:spLocks noGrp="1"/>
          </p:cNvSpPr>
          <p:nvPr>
            <p:ph type="title"/>
          </p:nvPr>
        </p:nvSpPr>
        <p:spPr>
          <a:xfrm>
            <a:off x="519045" y="228654"/>
            <a:ext cx="11147562" cy="1523494"/>
          </a:xfrm>
        </p:spPr>
        <p:txBody>
          <a:bodyPr/>
          <a:lstStyle/>
          <a:p>
            <a:r>
              <a:rPr lang="en-GB" dirty="0" smtClean="0"/>
              <a:t>The financial data plumber’s perspective	</a:t>
            </a:r>
            <a:endParaRPr lang="en-GB" dirty="0"/>
          </a:p>
        </p:txBody>
      </p:sp>
      <p:sp>
        <p:nvSpPr>
          <p:cNvPr id="3" name="Content Placeholder 2"/>
          <p:cNvSpPr>
            <a:spLocks noGrp="1"/>
          </p:cNvSpPr>
          <p:nvPr>
            <p:ph idx="1"/>
          </p:nvPr>
        </p:nvSpPr>
        <p:spPr>
          <a:xfrm>
            <a:off x="609362" y="1600575"/>
            <a:ext cx="6635935" cy="5024452"/>
          </a:xfrm>
        </p:spPr>
        <p:txBody>
          <a:bodyPr/>
          <a:lstStyle/>
          <a:p>
            <a:r>
              <a:rPr lang="en-GB" dirty="0" smtClean="0"/>
              <a:t>Languages do not integrate information</a:t>
            </a:r>
          </a:p>
          <a:p>
            <a:pPr lvl="1"/>
            <a:r>
              <a:rPr lang="en-GB" sz="3200" dirty="0"/>
              <a:t>Weakly typed</a:t>
            </a:r>
          </a:p>
          <a:p>
            <a:pPr lvl="1"/>
            <a:r>
              <a:rPr lang="en-GB" sz="3200" dirty="0"/>
              <a:t>Not at scale</a:t>
            </a:r>
          </a:p>
          <a:p>
            <a:pPr lvl="1"/>
            <a:r>
              <a:rPr lang="en-GB" sz="3200" dirty="0"/>
              <a:t>Non-intuitive</a:t>
            </a:r>
          </a:p>
          <a:p>
            <a:pPr lvl="1"/>
            <a:r>
              <a:rPr lang="en-GB" sz="3200" dirty="0"/>
              <a:t>Not simple</a:t>
            </a:r>
          </a:p>
          <a:p>
            <a:pPr lvl="1"/>
            <a:r>
              <a:rPr lang="en-GB" sz="3200" dirty="0"/>
              <a:t>Disorganised</a:t>
            </a:r>
          </a:p>
          <a:p>
            <a:pPr lvl="1"/>
            <a:r>
              <a:rPr lang="en-GB" sz="3200" dirty="0"/>
              <a:t>Static</a:t>
            </a:r>
          </a:p>
          <a:p>
            <a:pPr lvl="1"/>
            <a:r>
              <a:rPr lang="en-GB" sz="3200" dirty="0"/>
              <a:t>High friction</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68375" y="1701256"/>
            <a:ext cx="3276361" cy="22953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261" t="27273" r="15371" b="23010"/>
          <a:stretch/>
        </p:blipFill>
        <p:spPr bwMode="auto">
          <a:xfrm>
            <a:off x="6381539" y="4366118"/>
            <a:ext cx="5249918" cy="158763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916699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11"/>
            <a:ext cx="11171635" cy="2437590"/>
          </a:xfrm>
        </p:spPr>
        <p:txBody>
          <a:bodyPr/>
          <a:lstStyle/>
          <a:p>
            <a:pPr algn="ctr"/>
            <a:r>
              <a:rPr lang="en-GB" sz="4800" dirty="0" smtClean="0"/>
              <a:t>We </a:t>
            </a:r>
            <a:r>
              <a:rPr lang="en-GB" sz="4800" dirty="0"/>
              <a:t>need to bring </a:t>
            </a:r>
            <a:r>
              <a:rPr lang="en-GB" sz="4800" dirty="0" smtClean="0"/>
              <a:t>information </a:t>
            </a:r>
            <a:r>
              <a:rPr lang="en-GB" sz="4800" b="1" dirty="0"/>
              <a:t>into</a:t>
            </a:r>
            <a:r>
              <a:rPr lang="en-GB" sz="4800" dirty="0"/>
              <a:t> </a:t>
            </a:r>
            <a:r>
              <a:rPr lang="en-GB" sz="4800" dirty="0" smtClean="0"/>
              <a:t>our </a:t>
            </a:r>
            <a:br>
              <a:rPr lang="en-GB" sz="4800" dirty="0" smtClean="0"/>
            </a:br>
            <a:r>
              <a:rPr lang="en-GB" sz="4800" dirty="0" smtClean="0"/>
              <a:t>“data rich” languages…</a:t>
            </a:r>
            <a:r>
              <a:rPr lang="en-GB" sz="4800" dirty="0"/>
              <a:t/>
            </a:r>
            <a:br>
              <a:rPr lang="en-GB" sz="4800" dirty="0"/>
            </a:br>
            <a:r>
              <a:rPr lang="en-GB" sz="4800" dirty="0"/>
              <a:t/>
            </a:r>
            <a:br>
              <a:rPr lang="en-GB" sz="4800" dirty="0"/>
            </a:br>
            <a:r>
              <a:rPr lang="en-GB" sz="3200" dirty="0"/>
              <a:t>At </a:t>
            </a:r>
            <a:r>
              <a:rPr lang="en-GB" sz="3200" b="1" dirty="0"/>
              <a:t>market-scale, in-cloud or </a:t>
            </a:r>
            <a:r>
              <a:rPr lang="en-GB" sz="3200" b="1" dirty="0" err="1"/>
              <a:t>on-premise</a:t>
            </a:r>
            <a:r>
              <a:rPr lang="en-GB" sz="3200" dirty="0"/>
              <a:t>, </a:t>
            </a:r>
            <a:r>
              <a:rPr lang="en-GB" sz="3200" b="1" dirty="0"/>
              <a:t>strongly tooled</a:t>
            </a:r>
            <a:r>
              <a:rPr lang="en-GB" sz="3200" dirty="0"/>
              <a:t>, </a:t>
            </a:r>
            <a:r>
              <a:rPr lang="en-GB" sz="3200" b="1" dirty="0"/>
              <a:t>strongly typed</a:t>
            </a:r>
            <a:endParaRPr lang="en-GB" sz="4800" b="1" dirty="0"/>
          </a:p>
        </p:txBody>
      </p:sp>
    </p:spTree>
    <p:extLst>
      <p:ext uri="{BB962C8B-B14F-4D97-AF65-F5344CB8AC3E}">
        <p14:creationId xmlns:p14="http://schemas.microsoft.com/office/powerpoint/2010/main" val="1404748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815" y="2491778"/>
            <a:ext cx="11171635" cy="1523494"/>
          </a:xfrm>
        </p:spPr>
        <p:txBody>
          <a:bodyPr/>
          <a:lstStyle/>
          <a:p>
            <a:pPr algn="ctr"/>
            <a:r>
              <a:rPr lang="en-GB" dirty="0" smtClean="0"/>
              <a:t>This R&amp;D is done in the context of the open language F#</a:t>
            </a:r>
            <a:endParaRPr lang="en-GB" b="1" dirty="0"/>
          </a:p>
        </p:txBody>
      </p:sp>
      <p:sp>
        <p:nvSpPr>
          <p:cNvPr id="3" name="Title 1"/>
          <p:cNvSpPr txBox="1">
            <a:spLocks/>
          </p:cNvSpPr>
          <p:nvPr/>
        </p:nvSpPr>
        <p:spPr>
          <a:xfrm>
            <a:off x="607860" y="4691343"/>
            <a:ext cx="11171635" cy="775597"/>
          </a:xfrm>
          <a:prstGeom prst="rect">
            <a:avLst/>
          </a:prstGeom>
        </p:spPr>
        <p:txBody>
          <a:bodyPr vert="horz" wrap="square" lIns="0" tIns="0" rIns="0" bIns="0" rtlCol="0" anchor="t">
            <a:spAutoFit/>
          </a:bodyPr>
          <a:lstStyle>
            <a:lvl1pPr algn="ctr" defTabSz="1110591"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2800" dirty="0" smtClean="0">
                <a:latin typeface="Candara" pitchFamily="34" charset="0"/>
              </a:rPr>
              <a:t>Lots of good reasons for that, see our tech report </a:t>
            </a:r>
          </a:p>
          <a:p>
            <a:r>
              <a:rPr lang="en-GB" sz="2800" dirty="0" smtClean="0">
                <a:latin typeface="Candara" pitchFamily="34" charset="0"/>
              </a:rPr>
              <a:t>“</a:t>
            </a:r>
            <a:r>
              <a:rPr lang="en-GB" sz="2800" dirty="0" smtClean="0">
                <a:latin typeface="Candara" pitchFamily="34" charset="0"/>
                <a:hlinkClick r:id="rId2"/>
              </a:rPr>
              <a:t>Strongly Typed Language Support for Internet-Scale Information Spaces</a:t>
            </a:r>
            <a:r>
              <a:rPr lang="en-GB" sz="2800" dirty="0" smtClean="0">
                <a:latin typeface="Candara" pitchFamily="34" charset="0"/>
              </a:rPr>
              <a:t>”</a:t>
            </a:r>
            <a:endParaRPr lang="en-GB" sz="2800" b="1" dirty="0">
              <a:latin typeface="Candara" pitchFamily="34" charset="0"/>
            </a:endParaRPr>
          </a:p>
        </p:txBody>
      </p:sp>
      <p:sp>
        <p:nvSpPr>
          <p:cNvPr id="4" name="Title 1"/>
          <p:cNvSpPr txBox="1">
            <a:spLocks/>
          </p:cNvSpPr>
          <p:nvPr/>
        </p:nvSpPr>
        <p:spPr>
          <a:xfrm>
            <a:off x="607861" y="758513"/>
            <a:ext cx="11171635" cy="757306"/>
          </a:xfrm>
          <a:prstGeom prst="rect">
            <a:avLst/>
          </a:prstGeom>
        </p:spPr>
        <p:txBody>
          <a:bodyPr vert="horz" wrap="square" lIns="0" tIns="0" rIns="0" bIns="0" rtlCol="0" anchor="t">
            <a:spAutoFit/>
          </a:bodyPr>
          <a:lstStyle>
            <a:lvl1pPr algn="ctr" defTabSz="1108491" rtl="0" eaLnBrk="1" latinLnBrk="0" hangingPunct="1">
              <a:lnSpc>
                <a:spcPct val="90000"/>
              </a:lnSpc>
              <a:spcBef>
                <a:spcPct val="0"/>
              </a:spcBef>
              <a:buNone/>
              <a:defRPr lang="en-US" sz="55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mtClean="0"/>
              <a:t>But before we get into that…</a:t>
            </a:r>
            <a:endParaRPr lang="en-GB" b="1" dirty="0"/>
          </a:p>
        </p:txBody>
      </p:sp>
    </p:spTree>
    <p:extLst>
      <p:ext uri="{BB962C8B-B14F-4D97-AF65-F5344CB8AC3E}">
        <p14:creationId xmlns:p14="http://schemas.microsoft.com/office/powerpoint/2010/main" val="2189037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757306"/>
          </a:xfrm>
        </p:spPr>
        <p:txBody>
          <a:bodyPr/>
          <a:lstStyle/>
          <a:p>
            <a:pPr algn="ctr"/>
            <a:r>
              <a:rPr lang="en-GB" dirty="0" smtClean="0"/>
              <a:t>A bit about F#....</a:t>
            </a:r>
            <a:endParaRPr lang="en-GB" b="1" dirty="0"/>
          </a:p>
        </p:txBody>
      </p:sp>
    </p:spTree>
    <p:extLst>
      <p:ext uri="{BB962C8B-B14F-4D97-AF65-F5344CB8AC3E}">
        <p14:creationId xmlns:p14="http://schemas.microsoft.com/office/powerpoint/2010/main" val="1313218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2091342"/>
          </a:xfrm>
        </p:spPr>
        <p:txBody>
          <a:bodyPr/>
          <a:lstStyle/>
          <a:p>
            <a:pPr algn="ctr"/>
            <a:r>
              <a:rPr lang="en-GB" dirty="0" smtClean="0">
                <a:latin typeface="Segoe Light" charset="0"/>
              </a:rPr>
              <a:t>F# is </a:t>
            </a:r>
            <a:r>
              <a:rPr lang="en-GB" dirty="0" smtClean="0">
                <a:solidFill>
                  <a:schemeClr val="accent5"/>
                </a:solidFill>
                <a:latin typeface="Segoe Light" charset="0"/>
              </a:rPr>
              <a:t>free</a:t>
            </a:r>
            <a:r>
              <a:rPr lang="en-GB" dirty="0" smtClean="0">
                <a:latin typeface="Segoe Light" charset="0"/>
              </a:rPr>
              <a:t>, </a:t>
            </a:r>
            <a:r>
              <a:rPr lang="en-GB" dirty="0" smtClean="0">
                <a:solidFill>
                  <a:schemeClr val="accent5"/>
                </a:solidFill>
                <a:latin typeface="Segoe Light" charset="0"/>
              </a:rPr>
              <a:t>open source</a:t>
            </a:r>
            <a:r>
              <a:rPr lang="en-GB" dirty="0" smtClean="0">
                <a:latin typeface="Segoe Light" charset="0"/>
              </a:rPr>
              <a:t>, </a:t>
            </a:r>
            <a:r>
              <a:rPr lang="en-GB" dirty="0" smtClean="0">
                <a:solidFill>
                  <a:schemeClr val="accent5"/>
                </a:solidFill>
                <a:latin typeface="Segoe Light" charset="0"/>
              </a:rPr>
              <a:t>cross platform</a:t>
            </a:r>
            <a:r>
              <a:rPr lang="en-GB" dirty="0" smtClean="0">
                <a:latin typeface="Segoe Light" charset="0"/>
              </a:rPr>
              <a:t/>
            </a:r>
            <a:br>
              <a:rPr lang="en-GB" dirty="0" smtClean="0">
                <a:latin typeface="Segoe Light" charset="0"/>
              </a:rPr>
            </a:br>
            <a:r>
              <a:rPr lang="en-GB" sz="4800" dirty="0"/>
              <a:t/>
            </a:r>
            <a:br>
              <a:rPr lang="en-GB" sz="4800" dirty="0"/>
            </a:br>
            <a:r>
              <a:rPr lang="en-GB" sz="4800" dirty="0" smtClean="0">
                <a:hlinkClick r:id="rId2"/>
              </a:rPr>
              <a:t>fsharp.org</a:t>
            </a:r>
            <a:endParaRPr lang="en-GB" b="1" dirty="0"/>
          </a:p>
        </p:txBody>
      </p:sp>
    </p:spTree>
    <p:extLst>
      <p:ext uri="{BB962C8B-B14F-4D97-AF65-F5344CB8AC3E}">
        <p14:creationId xmlns:p14="http://schemas.microsoft.com/office/powerpoint/2010/main" val="1415295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2105192"/>
          </a:xfrm>
        </p:spPr>
        <p:txBody>
          <a:bodyPr/>
          <a:lstStyle/>
          <a:p>
            <a:pPr algn="ctr"/>
            <a:r>
              <a:rPr lang="en-GB" sz="5400" dirty="0" smtClean="0">
                <a:latin typeface="Segoe Light" charset="0"/>
              </a:rPr>
              <a:t>F# is a </a:t>
            </a:r>
            <a:r>
              <a:rPr lang="en-GB" sz="5400" dirty="0" smtClean="0">
                <a:solidFill>
                  <a:schemeClr val="accent5"/>
                </a:solidFill>
                <a:latin typeface="Segoe Light" charset="0"/>
              </a:rPr>
              <a:t>programming language </a:t>
            </a:r>
            <a:r>
              <a:rPr lang="en-GB" sz="5400" dirty="0" smtClean="0">
                <a:latin typeface="Segoe Light" charset="0"/>
              </a:rPr>
              <a:t/>
            </a:r>
            <a:br>
              <a:rPr lang="en-GB" sz="5400" dirty="0" smtClean="0">
                <a:latin typeface="Segoe Light" charset="0"/>
              </a:rPr>
            </a:br>
            <a:r>
              <a:rPr lang="en-GB" sz="4400" dirty="0"/>
              <a:t/>
            </a:r>
            <a:br>
              <a:rPr lang="en-GB" sz="4400" dirty="0"/>
            </a:br>
            <a:endParaRPr lang="en-GB" sz="5400" b="1" dirty="0"/>
          </a:p>
        </p:txBody>
      </p:sp>
    </p:spTree>
    <p:extLst>
      <p:ext uri="{BB962C8B-B14F-4D97-AF65-F5344CB8AC3E}">
        <p14:creationId xmlns:p14="http://schemas.microsoft.com/office/powerpoint/2010/main" val="202579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2853089"/>
          </a:xfrm>
        </p:spPr>
        <p:txBody>
          <a:bodyPr/>
          <a:lstStyle/>
          <a:p>
            <a:pPr algn="ctr"/>
            <a:r>
              <a:rPr lang="en-GB" sz="5400" dirty="0" smtClean="0">
                <a:latin typeface="Segoe Light" charset="0"/>
              </a:rPr>
              <a:t>F# is a </a:t>
            </a:r>
            <a:r>
              <a:rPr lang="en-GB" sz="5400" dirty="0" smtClean="0">
                <a:solidFill>
                  <a:schemeClr val="accent5"/>
                </a:solidFill>
                <a:latin typeface="Segoe Light" charset="0"/>
              </a:rPr>
              <a:t>functional-first</a:t>
            </a:r>
            <a:r>
              <a:rPr lang="en-GB" sz="5400" dirty="0" smtClean="0">
                <a:latin typeface="Segoe Light" charset="0"/>
              </a:rPr>
              <a:t> programming language </a:t>
            </a:r>
            <a:br>
              <a:rPr lang="en-GB" sz="5400" dirty="0" smtClean="0">
                <a:latin typeface="Segoe Light" charset="0"/>
              </a:rPr>
            </a:br>
            <a:r>
              <a:rPr lang="en-GB" sz="4400" dirty="0"/>
              <a:t/>
            </a:r>
            <a:br>
              <a:rPr lang="en-GB" sz="4400" dirty="0"/>
            </a:br>
            <a:endParaRPr lang="en-GB" sz="5400" b="1" dirty="0"/>
          </a:p>
        </p:txBody>
      </p:sp>
    </p:spTree>
    <p:extLst>
      <p:ext uri="{BB962C8B-B14F-4D97-AF65-F5344CB8AC3E}">
        <p14:creationId xmlns:p14="http://schemas.microsoft.com/office/powerpoint/2010/main" val="892912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2853089"/>
          </a:xfrm>
        </p:spPr>
        <p:txBody>
          <a:bodyPr/>
          <a:lstStyle/>
          <a:p>
            <a:r>
              <a:rPr lang="en-GB" sz="5400" dirty="0" smtClean="0"/>
              <a:t>F# is a </a:t>
            </a:r>
            <a:r>
              <a:rPr lang="en-GB" sz="5400" dirty="0" smtClean="0">
                <a:solidFill>
                  <a:schemeClr val="accent5"/>
                </a:solidFill>
              </a:rPr>
              <a:t>succinct, interoperable, efficient, strongly-typed</a:t>
            </a:r>
            <a:r>
              <a:rPr lang="en-GB" sz="5400" dirty="0" smtClean="0"/>
              <a:t> programming language </a:t>
            </a:r>
            <a:br>
              <a:rPr lang="en-GB" sz="5400" dirty="0" smtClean="0"/>
            </a:br>
            <a:r>
              <a:rPr lang="en-GB" sz="4400" dirty="0"/>
              <a:t/>
            </a:r>
            <a:br>
              <a:rPr lang="en-GB" sz="4400" dirty="0"/>
            </a:br>
            <a:endParaRPr lang="en-GB" sz="5400" b="1" dirty="0"/>
          </a:p>
        </p:txBody>
      </p:sp>
    </p:spTree>
    <p:extLst>
      <p:ext uri="{BB962C8B-B14F-4D97-AF65-F5344CB8AC3E}">
        <p14:creationId xmlns:p14="http://schemas.microsoft.com/office/powerpoint/2010/main" val="2524538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2853089"/>
          </a:xfrm>
        </p:spPr>
        <p:txBody>
          <a:bodyPr/>
          <a:lstStyle/>
          <a:p>
            <a:r>
              <a:rPr lang="en-GB" sz="5400" dirty="0" smtClean="0"/>
              <a:t>F# is a programming language </a:t>
            </a:r>
            <a:r>
              <a:rPr lang="en-GB" sz="5400" dirty="0" smtClean="0">
                <a:solidFill>
                  <a:schemeClr val="accent5"/>
                </a:solidFill>
              </a:rPr>
              <a:t>with scalable, seamless data interoperability</a:t>
            </a:r>
            <a:r>
              <a:rPr lang="en-GB" sz="5400" dirty="0" smtClean="0"/>
              <a:t/>
            </a:r>
            <a:br>
              <a:rPr lang="en-GB" sz="5400" dirty="0" smtClean="0"/>
            </a:br>
            <a:r>
              <a:rPr lang="en-GB" sz="4400" dirty="0"/>
              <a:t/>
            </a:r>
            <a:br>
              <a:rPr lang="en-GB" sz="4400" dirty="0"/>
            </a:br>
            <a:endParaRPr lang="en-GB" sz="5400" b="1" dirty="0"/>
          </a:p>
        </p:txBody>
      </p:sp>
    </p:spTree>
    <p:extLst>
      <p:ext uri="{BB962C8B-B14F-4D97-AF65-F5344CB8AC3E}">
        <p14:creationId xmlns:p14="http://schemas.microsoft.com/office/powerpoint/2010/main" val="894693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482" y="2715996"/>
            <a:ext cx="10789877" cy="1522898"/>
          </a:xfrm>
        </p:spPr>
        <p:txBody>
          <a:bodyPr/>
          <a:lstStyle/>
          <a:p>
            <a:r>
              <a:rPr lang="en-GB" sz="3998" b="0" dirty="0">
                <a:solidFill>
                  <a:schemeClr val="accent5"/>
                </a:solidFill>
                <a:latin typeface="Andy" panose="03080602030302030203" pitchFamily="66" charset="0"/>
              </a:rPr>
              <a:t>"Functional-first programming </a:t>
            </a:r>
            <a:r>
              <a:rPr lang="en-GB" sz="3998" dirty="0">
                <a:latin typeface="Andy" panose="03080602030302030203" pitchFamily="66" charset="0"/>
              </a:rPr>
              <a:t>is a general-purpose programming technique particularly suited to tasks where </a:t>
            </a:r>
            <a:r>
              <a:rPr lang="en-GB" sz="3998" dirty="0">
                <a:solidFill>
                  <a:schemeClr val="accent5"/>
                </a:solidFill>
                <a:latin typeface="Andy" panose="03080602030302030203" pitchFamily="66" charset="0"/>
              </a:rPr>
              <a:t>Time-to-deployment</a:t>
            </a:r>
            <a:r>
              <a:rPr lang="en-GB" sz="3998" dirty="0">
                <a:latin typeface="Andy" panose="03080602030302030203" pitchFamily="66" charset="0"/>
              </a:rPr>
              <a:t>, </a:t>
            </a:r>
            <a:r>
              <a:rPr lang="en-GB" sz="3998" dirty="0">
                <a:solidFill>
                  <a:schemeClr val="accent5"/>
                </a:solidFill>
                <a:latin typeface="Andy" panose="03080602030302030203" pitchFamily="66" charset="0"/>
              </a:rPr>
              <a:t>Efficiency</a:t>
            </a:r>
            <a:r>
              <a:rPr lang="en-GB" sz="3998" dirty="0">
                <a:latin typeface="Andy" panose="03080602030302030203" pitchFamily="66" charset="0"/>
              </a:rPr>
              <a:t>, </a:t>
            </a:r>
            <a:r>
              <a:rPr lang="en-GB" sz="3998" dirty="0">
                <a:solidFill>
                  <a:schemeClr val="accent5"/>
                </a:solidFill>
                <a:latin typeface="Andy" panose="03080602030302030203" pitchFamily="66" charset="0"/>
              </a:rPr>
              <a:t>Correctness</a:t>
            </a:r>
            <a:r>
              <a:rPr lang="en-GB" sz="3998" dirty="0">
                <a:latin typeface="Andy" panose="03080602030302030203" pitchFamily="66" charset="0"/>
              </a:rPr>
              <a:t> and </a:t>
            </a:r>
            <a:r>
              <a:rPr lang="en-GB" sz="3998" dirty="0">
                <a:solidFill>
                  <a:schemeClr val="accent5"/>
                </a:solidFill>
                <a:latin typeface="Andy" panose="03080602030302030203" pitchFamily="66" charset="0"/>
              </a:rPr>
              <a:t>Taming Complexity</a:t>
            </a:r>
            <a:r>
              <a:rPr lang="en-GB" sz="3998" dirty="0">
                <a:latin typeface="Andy" panose="03080602030302030203" pitchFamily="66" charset="0"/>
              </a:rPr>
              <a:t> dominate." </a:t>
            </a:r>
            <a:endParaRPr lang="en-GB" sz="3998" dirty="0">
              <a:solidFill>
                <a:schemeClr val="tx1"/>
              </a:solidFill>
              <a:latin typeface="Andy" panose="03080602030302030203" pitchFamily="66" charset="0"/>
            </a:endParaRPr>
          </a:p>
        </p:txBody>
      </p:sp>
    </p:spTree>
    <p:extLst>
      <p:ext uri="{BB962C8B-B14F-4D97-AF65-F5344CB8AC3E}">
        <p14:creationId xmlns:p14="http://schemas.microsoft.com/office/powerpoint/2010/main" val="317066633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Agenda</a:t>
            </a:r>
            <a:endParaRPr lang="en-GB" dirty="0"/>
          </a:p>
        </p:txBody>
      </p:sp>
      <p:sp>
        <p:nvSpPr>
          <p:cNvPr id="3" name="Text Placeholder 2"/>
          <p:cNvSpPr>
            <a:spLocks noGrp="1"/>
          </p:cNvSpPr>
          <p:nvPr>
            <p:ph type="body" sz="quarter" idx="10"/>
          </p:nvPr>
        </p:nvSpPr>
        <p:spPr>
          <a:xfrm>
            <a:off x="519045" y="1448200"/>
            <a:ext cx="11147562" cy="4398127"/>
          </a:xfrm>
        </p:spPr>
        <p:txBody>
          <a:bodyPr/>
          <a:lstStyle/>
          <a:p>
            <a:r>
              <a:rPr lang="en-GB" dirty="0" smtClean="0"/>
              <a:t>The “Information Rich Programming” Problem</a:t>
            </a:r>
          </a:p>
          <a:p>
            <a:pPr lvl="1"/>
            <a:r>
              <a:rPr lang="en-GB" dirty="0" smtClean="0"/>
              <a:t>- broadly conceived</a:t>
            </a:r>
          </a:p>
          <a:p>
            <a:pPr lvl="1"/>
            <a:r>
              <a:rPr lang="en-GB" dirty="0" smtClean="0"/>
              <a:t>- and for financial data specifically </a:t>
            </a:r>
          </a:p>
          <a:p>
            <a:endParaRPr lang="en-GB" sz="2400" dirty="0"/>
          </a:p>
          <a:p>
            <a:r>
              <a:rPr lang="en-GB" dirty="0" smtClean="0"/>
              <a:t>A bit about F# </a:t>
            </a:r>
          </a:p>
          <a:p>
            <a:endParaRPr lang="en-GB" sz="1800" dirty="0"/>
          </a:p>
          <a:p>
            <a:r>
              <a:rPr lang="en-GB" dirty="0" smtClean="0"/>
              <a:t>Applying F# scalable data/metadata integration techniques to financial data integration</a:t>
            </a:r>
            <a:endParaRPr lang="en-GB" dirty="0"/>
          </a:p>
        </p:txBody>
      </p:sp>
    </p:spTree>
    <p:extLst>
      <p:ext uri="{BB962C8B-B14F-4D97-AF65-F5344CB8AC3E}">
        <p14:creationId xmlns:p14="http://schemas.microsoft.com/office/powerpoint/2010/main" val="25352388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482" y="2715996"/>
            <a:ext cx="10789877" cy="1522898"/>
          </a:xfrm>
        </p:spPr>
        <p:txBody>
          <a:bodyPr/>
          <a:lstStyle/>
          <a:p>
            <a:r>
              <a:rPr lang="en-GB" sz="3998" dirty="0">
                <a:solidFill>
                  <a:schemeClr val="accent5"/>
                </a:solidFill>
                <a:latin typeface="Andy" panose="03080602030302030203" pitchFamily="66" charset="0"/>
              </a:rPr>
              <a:t>"Examples </a:t>
            </a:r>
            <a:r>
              <a:rPr lang="en-GB" sz="3998" dirty="0">
                <a:latin typeface="Andy" panose="03080602030302030203" pitchFamily="66" charset="0"/>
              </a:rPr>
              <a:t>include </a:t>
            </a:r>
            <a:r>
              <a:rPr lang="en-GB" sz="3998" dirty="0" smtClean="0">
                <a:latin typeface="Andy" panose="03080602030302030203" pitchFamily="66" charset="0"/>
              </a:rPr>
              <a:t>executable financial models, market simulators, ETL </a:t>
            </a:r>
            <a:r>
              <a:rPr lang="en-GB" sz="3998" dirty="0">
                <a:latin typeface="Andy" panose="03080602030302030203" pitchFamily="66" charset="0"/>
              </a:rPr>
              <a:t>pipelines, </a:t>
            </a:r>
            <a:r>
              <a:rPr lang="en-GB" sz="3998" dirty="0" smtClean="0">
                <a:latin typeface="Andy" panose="03080602030302030203" pitchFamily="66" charset="0"/>
              </a:rPr>
              <a:t>general data-manipulation</a:t>
            </a:r>
            <a:r>
              <a:rPr lang="en-GB" sz="3998" dirty="0">
                <a:latin typeface="Andy" panose="03080602030302030203" pitchFamily="66" charset="0"/>
              </a:rPr>
              <a:t>, calculation engines, service implementation, programmatic </a:t>
            </a:r>
            <a:r>
              <a:rPr lang="en-GB" sz="3998" dirty="0" err="1" smtClean="0">
                <a:latin typeface="Andy" panose="03080602030302030203" pitchFamily="66" charset="0"/>
              </a:rPr>
              <a:t>Uis</a:t>
            </a:r>
            <a:r>
              <a:rPr lang="en-GB" sz="3998" dirty="0" smtClean="0">
                <a:latin typeface="Andy" panose="03080602030302030203" pitchFamily="66" charset="0"/>
              </a:rPr>
              <a:t>, machine-learning </a:t>
            </a:r>
            <a:r>
              <a:rPr lang="en-GB" sz="3998" dirty="0">
                <a:latin typeface="Andy" panose="03080602030302030203" pitchFamily="66" charset="0"/>
              </a:rPr>
              <a:t>and data science. </a:t>
            </a:r>
            <a:br>
              <a:rPr lang="en-GB" sz="3998" dirty="0">
                <a:latin typeface="Andy" panose="03080602030302030203" pitchFamily="66" charset="0"/>
              </a:rPr>
            </a:br>
            <a:r>
              <a:rPr lang="en-GB" sz="3998" dirty="0">
                <a:latin typeface="Andy" panose="03080602030302030203" pitchFamily="66" charset="0"/>
              </a:rPr>
              <a:t/>
            </a:r>
            <a:br>
              <a:rPr lang="en-GB" sz="3998" dirty="0">
                <a:latin typeface="Andy" panose="03080602030302030203" pitchFamily="66" charset="0"/>
              </a:rPr>
            </a:br>
            <a:r>
              <a:rPr lang="en-GB" sz="3998" dirty="0">
                <a:latin typeface="Andy" panose="03080602030302030203" pitchFamily="66" charset="0"/>
              </a:rPr>
              <a:t>While these problems can be solved using other programming paradigms, </a:t>
            </a:r>
            <a:r>
              <a:rPr lang="en-GB" sz="3998" dirty="0">
                <a:solidFill>
                  <a:schemeClr val="accent5"/>
                </a:solidFill>
                <a:latin typeface="Andy" panose="03080602030302030203" pitchFamily="66" charset="0"/>
              </a:rPr>
              <a:t>they are particularly amenable to functional-first programming</a:t>
            </a:r>
            <a:r>
              <a:rPr lang="en-GB" sz="3998" dirty="0">
                <a:latin typeface="Andy" panose="03080602030302030203" pitchFamily="66" charset="0"/>
              </a:rPr>
              <a:t>." </a:t>
            </a:r>
            <a:endParaRPr lang="en-GB" sz="3998" dirty="0">
              <a:solidFill>
                <a:schemeClr val="tx1"/>
              </a:solidFill>
              <a:latin typeface="Andy" panose="03080602030302030203" pitchFamily="66" charset="0"/>
            </a:endParaRPr>
          </a:p>
        </p:txBody>
      </p:sp>
    </p:spTree>
    <p:extLst>
      <p:ext uri="{BB962C8B-B14F-4D97-AF65-F5344CB8AC3E}">
        <p14:creationId xmlns:p14="http://schemas.microsoft.com/office/powerpoint/2010/main" val="214274260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482" y="2715996"/>
            <a:ext cx="10789877" cy="1522898"/>
          </a:xfrm>
        </p:spPr>
        <p:txBody>
          <a:bodyPr/>
          <a:lstStyle/>
          <a:p>
            <a:r>
              <a:rPr lang="en-GB" sz="4398" dirty="0">
                <a:latin typeface="Andy" panose="03080602030302030203" pitchFamily="66" charset="0"/>
              </a:rPr>
              <a:t>Functional-first programming uses </a:t>
            </a:r>
            <a:r>
              <a:rPr lang="en-GB" sz="4398" dirty="0">
                <a:solidFill>
                  <a:schemeClr val="accent5"/>
                </a:solidFill>
                <a:latin typeface="Andy" panose="03080602030302030203" pitchFamily="66" charset="0"/>
              </a:rPr>
              <a:t>functional programming</a:t>
            </a:r>
            <a:r>
              <a:rPr lang="en-GB" sz="4398" dirty="0">
                <a:latin typeface="Andy" panose="03080602030302030203" pitchFamily="66" charset="0"/>
              </a:rPr>
              <a:t> as the </a:t>
            </a:r>
            <a:r>
              <a:rPr lang="en-GB" sz="4398" dirty="0">
                <a:solidFill>
                  <a:schemeClr val="accent5"/>
                </a:solidFill>
                <a:latin typeface="Andy" panose="03080602030302030203" pitchFamily="66" charset="0"/>
              </a:rPr>
              <a:t>initial</a:t>
            </a:r>
            <a:r>
              <a:rPr lang="en-GB" sz="4398" dirty="0">
                <a:latin typeface="Andy" panose="03080602030302030203" pitchFamily="66" charset="0"/>
              </a:rPr>
              <a:t> </a:t>
            </a:r>
            <a:r>
              <a:rPr lang="en-GB" sz="4398" dirty="0">
                <a:solidFill>
                  <a:schemeClr val="accent5"/>
                </a:solidFill>
                <a:latin typeface="Andy" panose="03080602030302030203" pitchFamily="66" charset="0"/>
              </a:rPr>
              <a:t>paradigm </a:t>
            </a:r>
            <a:r>
              <a:rPr lang="en-GB" sz="4398" dirty="0">
                <a:latin typeface="Andy" panose="03080602030302030203" pitchFamily="66" charset="0"/>
              </a:rPr>
              <a:t>for most purposes, </a:t>
            </a:r>
            <a:r>
              <a:rPr lang="en-GB" sz="4398" dirty="0">
                <a:solidFill>
                  <a:schemeClr val="tx1"/>
                </a:solidFill>
                <a:latin typeface="Andy" panose="03080602030302030203" pitchFamily="66" charset="0"/>
              </a:rPr>
              <a:t>but employs other techniques such as objects and state as necessary.  </a:t>
            </a:r>
          </a:p>
        </p:txBody>
      </p:sp>
    </p:spTree>
    <p:extLst>
      <p:ext uri="{BB962C8B-B14F-4D97-AF65-F5344CB8AC3E}">
        <p14:creationId xmlns:p14="http://schemas.microsoft.com/office/powerpoint/2010/main" val="66437090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3947234"/>
          </a:xfrm>
        </p:spPr>
        <p:txBody>
          <a:bodyPr/>
          <a:lstStyle/>
          <a:p>
            <a:r>
              <a:rPr lang="en-GB" dirty="0" smtClean="0"/>
              <a:t>F#</a:t>
            </a:r>
            <a:r>
              <a:rPr lang="en-GB" dirty="0" smtClean="0">
                <a:latin typeface="Segoe Light" charset="0"/>
              </a:rPr>
              <a:t> has </a:t>
            </a:r>
            <a:r>
              <a:rPr lang="en-GB" dirty="0" smtClean="0"/>
              <a:t>an intelligent</a:t>
            </a:r>
            <a:r>
              <a:rPr lang="en-GB" dirty="0" smtClean="0">
                <a:latin typeface="Segoe Light" charset="0"/>
              </a:rPr>
              <a:t>, fun, contributing community</a:t>
            </a:r>
            <a:br>
              <a:rPr lang="en-GB" dirty="0" smtClean="0">
                <a:latin typeface="Segoe Light" charset="0"/>
              </a:rPr>
            </a:br>
            <a:r>
              <a:rPr lang="en-GB" dirty="0"/>
              <a:t/>
            </a:r>
            <a:br>
              <a:rPr lang="en-GB" dirty="0"/>
            </a:br>
            <a:r>
              <a:rPr lang="en-GB" sz="4000" dirty="0" smtClean="0">
                <a:hlinkClick r:id="rId2"/>
              </a:rPr>
              <a:t>fsharp.org</a:t>
            </a:r>
            <a:r>
              <a:rPr lang="en-GB" sz="4000" dirty="0" smtClean="0"/>
              <a:t/>
            </a:r>
            <a:br>
              <a:rPr lang="en-GB" sz="4000" dirty="0" smtClean="0"/>
            </a:br>
            <a:r>
              <a:rPr lang="en-GB" sz="4000" dirty="0" smtClean="0">
                <a:hlinkClick r:id="rId3"/>
              </a:rPr>
              <a:t>meetup.com/</a:t>
            </a:r>
            <a:r>
              <a:rPr lang="en-GB" sz="4000" dirty="0" err="1" smtClean="0">
                <a:hlinkClick r:id="rId3"/>
              </a:rPr>
              <a:t>FSharpLondon</a:t>
            </a:r>
            <a:r>
              <a:rPr lang="en-GB" sz="4000" dirty="0" smtClean="0"/>
              <a:t> </a:t>
            </a:r>
            <a:br>
              <a:rPr lang="en-GB" sz="4000" dirty="0" smtClean="0"/>
            </a:br>
            <a:r>
              <a:rPr lang="en-GB" sz="4000" dirty="0">
                <a:hlinkClick r:id="rId4"/>
              </a:rPr>
              <a:t>fsharpforfunandprofit.com</a:t>
            </a:r>
            <a:r>
              <a:rPr lang="en-GB" sz="4000" dirty="0"/>
              <a:t> </a:t>
            </a:r>
            <a:endParaRPr lang="en-GB" sz="5400" b="1" dirty="0"/>
          </a:p>
        </p:txBody>
      </p:sp>
    </p:spTree>
    <p:extLst>
      <p:ext uri="{BB962C8B-B14F-4D97-AF65-F5344CB8AC3E}">
        <p14:creationId xmlns:p14="http://schemas.microsoft.com/office/powerpoint/2010/main" val="541942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3351687"/>
          </a:xfrm>
        </p:spPr>
        <p:txBody>
          <a:bodyPr/>
          <a:lstStyle/>
          <a:p>
            <a:pPr algn="ctr"/>
            <a:r>
              <a:rPr lang="en-GB" dirty="0" smtClean="0"/>
              <a:t>F#</a:t>
            </a:r>
            <a:r>
              <a:rPr lang="en-GB" dirty="0" smtClean="0">
                <a:latin typeface="Segoe Light" charset="0"/>
              </a:rPr>
              <a:t> helps address real business problems</a:t>
            </a:r>
            <a:br>
              <a:rPr lang="en-GB" dirty="0" smtClean="0">
                <a:latin typeface="Segoe Light" charset="0"/>
              </a:rPr>
            </a:br>
            <a:r>
              <a:rPr lang="en-GB" dirty="0"/>
              <a:t/>
            </a:r>
            <a:br>
              <a:rPr lang="en-GB" dirty="0"/>
            </a:br>
            <a:r>
              <a:rPr lang="en-GB" sz="3600" dirty="0" smtClean="0"/>
              <a:t>around </a:t>
            </a:r>
            <a:r>
              <a:rPr lang="en-GB" sz="3600" b="1" dirty="0" smtClean="0"/>
              <a:t>Time to Market</a:t>
            </a:r>
            <a:r>
              <a:rPr lang="en-GB" sz="3600" dirty="0" smtClean="0"/>
              <a:t>, </a:t>
            </a:r>
            <a:r>
              <a:rPr lang="en-GB" sz="3600" b="1" dirty="0" smtClean="0"/>
              <a:t>Efficiency</a:t>
            </a:r>
            <a:r>
              <a:rPr lang="en-GB" sz="3600" dirty="0" smtClean="0"/>
              <a:t>, </a:t>
            </a:r>
            <a:r>
              <a:rPr lang="en-GB" sz="3600" b="1" dirty="0" smtClean="0"/>
              <a:t>Correctness</a:t>
            </a:r>
            <a:r>
              <a:rPr lang="en-GB" sz="3600" dirty="0" smtClean="0"/>
              <a:t> and </a:t>
            </a:r>
            <a:r>
              <a:rPr lang="en-GB" sz="3600" b="1" dirty="0" smtClean="0"/>
              <a:t>Tackling Complexity</a:t>
            </a:r>
            <a:br>
              <a:rPr lang="en-GB" sz="3600" b="1" dirty="0" smtClean="0"/>
            </a:br>
            <a:r>
              <a:rPr lang="en-GB" sz="3600" b="1" dirty="0"/>
              <a:t/>
            </a:r>
            <a:br>
              <a:rPr lang="en-GB" sz="3600" b="1" dirty="0"/>
            </a:br>
            <a:r>
              <a:rPr lang="en-GB" sz="2000" b="1" dirty="0" smtClean="0"/>
              <a:t>See: “Succeeding with Functional-first Programming in Finance”, Don Syme</a:t>
            </a:r>
            <a:endParaRPr lang="en-GB" sz="4000" b="1" dirty="0"/>
          </a:p>
        </p:txBody>
      </p:sp>
    </p:spTree>
    <p:extLst>
      <p:ext uri="{BB962C8B-B14F-4D97-AF65-F5344CB8AC3E}">
        <p14:creationId xmlns:p14="http://schemas.microsoft.com/office/powerpoint/2010/main" val="1822841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2742289"/>
          </a:xfrm>
        </p:spPr>
        <p:txBody>
          <a:bodyPr/>
          <a:lstStyle/>
          <a:p>
            <a:pPr algn="ctr"/>
            <a:r>
              <a:rPr lang="en-GB" dirty="0" smtClean="0"/>
              <a:t>F#</a:t>
            </a:r>
            <a:r>
              <a:rPr lang="en-GB" dirty="0" smtClean="0">
                <a:latin typeface="Segoe Light" charset="0"/>
              </a:rPr>
              <a:t> is used to make lots of money</a:t>
            </a:r>
            <a:br>
              <a:rPr lang="en-GB" dirty="0" smtClean="0">
                <a:latin typeface="Segoe Light" charset="0"/>
              </a:rPr>
            </a:br>
            <a:r>
              <a:rPr lang="en-GB" dirty="0"/>
              <a:t/>
            </a:r>
            <a:br>
              <a:rPr lang="en-GB" dirty="0"/>
            </a:br>
            <a:r>
              <a:rPr lang="en-GB" sz="4400" dirty="0"/>
              <a:t/>
            </a:r>
            <a:br>
              <a:rPr lang="en-GB" sz="4400" dirty="0"/>
            </a:br>
            <a:r>
              <a:rPr lang="en-GB" sz="4400" dirty="0" smtClean="0">
                <a:hlinkClick r:id="rId2"/>
              </a:rPr>
              <a:t>fsharp.org/testimonials</a:t>
            </a:r>
            <a:r>
              <a:rPr lang="en-GB" sz="4400" dirty="0" smtClean="0"/>
              <a:t> </a:t>
            </a:r>
            <a:endParaRPr lang="en-GB" b="1" dirty="0"/>
          </a:p>
        </p:txBody>
      </p:sp>
    </p:spTree>
    <p:extLst>
      <p:ext uri="{BB962C8B-B14F-4D97-AF65-F5344CB8AC3E}">
        <p14:creationId xmlns:p14="http://schemas.microsoft.com/office/powerpoint/2010/main" val="3311116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61747"/>
          </a:xfrm>
        </p:spPr>
        <p:txBody>
          <a:bodyPr/>
          <a:lstStyle/>
          <a:p>
            <a:r>
              <a:rPr lang="en-US" dirty="0" smtClean="0"/>
              <a:t>Example #1: Energy trading simulation</a:t>
            </a:r>
            <a:endParaRPr lang="en-US" dirty="0"/>
          </a:p>
        </p:txBody>
      </p:sp>
      <p:sp>
        <p:nvSpPr>
          <p:cNvPr id="4" name="Content Placeholder 3"/>
          <p:cNvSpPr>
            <a:spLocks noGrp="1"/>
          </p:cNvSpPr>
          <p:nvPr>
            <p:ph idx="4294967295"/>
          </p:nvPr>
        </p:nvSpPr>
        <p:spPr>
          <a:xfrm>
            <a:off x="519045" y="1449367"/>
            <a:ext cx="11147561" cy="5021631"/>
          </a:xfrm>
          <a:prstGeom prst="rect">
            <a:avLst/>
          </a:prstGeom>
        </p:spPr>
        <p:txBody>
          <a:bodyPr/>
          <a:lstStyle/>
          <a:p>
            <a:pPr marL="236972" indent="-236972">
              <a:buNone/>
            </a:pPr>
            <a:r>
              <a:rPr lang="en-GB" sz="3199" dirty="0">
                <a:latin typeface="Segoe UI Light" panose="020B0502040204020203" pitchFamily="34" charset="0"/>
              </a:rPr>
              <a:t>I have written </a:t>
            </a:r>
            <a:r>
              <a:rPr lang="en-GB" sz="3199" dirty="0">
                <a:solidFill>
                  <a:schemeClr val="tx2"/>
                </a:solidFill>
                <a:latin typeface="Segoe UI Light" panose="020B0502040204020203" pitchFamily="34" charset="0"/>
              </a:rPr>
              <a:t>an application to balance the national power generation schedule </a:t>
            </a:r>
            <a:r>
              <a:rPr lang="en-GB" sz="3199" dirty="0">
                <a:latin typeface="Segoe UI Light" panose="020B0502040204020203" pitchFamily="34" charset="0"/>
              </a:rPr>
              <a:t>… for an energy company. </a:t>
            </a:r>
          </a:p>
          <a:p>
            <a:pPr marL="236972" indent="-236972">
              <a:buNone/>
            </a:pPr>
            <a:endParaRPr lang="en-GB" sz="3199" dirty="0">
              <a:latin typeface="Segoe UI Light" panose="020B0502040204020203" pitchFamily="34" charset="0"/>
            </a:endParaRPr>
          </a:p>
          <a:p>
            <a:pPr marL="236972" indent="-236972">
              <a:buNone/>
            </a:pPr>
            <a:r>
              <a:rPr lang="en-GB" sz="3199" dirty="0">
                <a:latin typeface="Segoe UI Light" panose="020B0502040204020203" pitchFamily="34" charset="0"/>
              </a:rPr>
              <a:t>...</a:t>
            </a:r>
            <a:r>
              <a:rPr lang="en-GB" sz="3199" dirty="0">
                <a:solidFill>
                  <a:schemeClr val="tx2"/>
                </a:solidFill>
                <a:latin typeface="Segoe UI Light" panose="020B0502040204020203" pitchFamily="34" charset="0"/>
              </a:rPr>
              <a:t>the calculation engine was written in F#</a:t>
            </a:r>
            <a:r>
              <a:rPr lang="en-GB" sz="3199" dirty="0">
                <a:latin typeface="Segoe UI Light" panose="020B0502040204020203" pitchFamily="34" charset="0"/>
              </a:rPr>
              <a:t>. </a:t>
            </a:r>
          </a:p>
          <a:p>
            <a:pPr marL="236972" indent="-236972">
              <a:buNone/>
            </a:pPr>
            <a:endParaRPr lang="en-GB" sz="3199" dirty="0">
              <a:latin typeface="Segoe UI Light" panose="020B0502040204020203" pitchFamily="34" charset="0"/>
            </a:endParaRPr>
          </a:p>
          <a:p>
            <a:pPr marL="236972" indent="-236972">
              <a:buNone/>
            </a:pPr>
            <a:r>
              <a:rPr lang="en-GB" sz="3199" dirty="0">
                <a:latin typeface="Segoe UI Light" panose="020B0502040204020203" pitchFamily="34" charset="0"/>
              </a:rPr>
              <a:t>The use of F# to </a:t>
            </a:r>
            <a:r>
              <a:rPr lang="en-GB" sz="3199" dirty="0">
                <a:solidFill>
                  <a:schemeClr val="tx2"/>
                </a:solidFill>
                <a:latin typeface="Segoe UI Light" panose="020B0502040204020203" pitchFamily="34" charset="0"/>
              </a:rPr>
              <a:t>address the complexity at the heart of this application</a:t>
            </a:r>
            <a:r>
              <a:rPr lang="en-GB" sz="3199" dirty="0">
                <a:solidFill>
                  <a:srgbClr val="FFFF00"/>
                </a:solidFill>
                <a:latin typeface="Segoe UI Light" panose="020B0502040204020203" pitchFamily="34" charset="0"/>
              </a:rPr>
              <a:t> </a:t>
            </a:r>
            <a:r>
              <a:rPr lang="en-GB" sz="3199" dirty="0">
                <a:latin typeface="Segoe UI Light" panose="020B0502040204020203" pitchFamily="34" charset="0"/>
              </a:rPr>
              <a:t>clearly demonstrates a sweet spot for the language … </a:t>
            </a:r>
            <a:r>
              <a:rPr lang="en-GB" sz="3199" dirty="0">
                <a:solidFill>
                  <a:schemeClr val="tx2"/>
                </a:solidFill>
                <a:latin typeface="Segoe UI Light" panose="020B0502040204020203" pitchFamily="34" charset="0"/>
              </a:rPr>
              <a:t>algorithmic analysis of large data sets</a:t>
            </a:r>
            <a:r>
              <a:rPr lang="en-GB" sz="3199" dirty="0">
                <a:latin typeface="Segoe UI Light" panose="020B0502040204020203" pitchFamily="34" charset="0"/>
              </a:rPr>
              <a:t>. </a:t>
            </a:r>
          </a:p>
          <a:p>
            <a:pPr marL="236972" indent="-236972">
              <a:buNone/>
            </a:pPr>
            <a:endParaRPr lang="en-GB" sz="3199" dirty="0">
              <a:latin typeface="Segoe UI Light" panose="020B0502040204020203" pitchFamily="34" charset="0"/>
            </a:endParaRPr>
          </a:p>
          <a:p>
            <a:pPr marL="236972" indent="-236972" algn="r">
              <a:buNone/>
            </a:pPr>
            <a:r>
              <a:rPr lang="en-GB" sz="3199" dirty="0">
                <a:latin typeface="Segoe UI Light" panose="020B0502040204020203" pitchFamily="34" charset="0"/>
              </a:rPr>
              <a:t>Simon </a:t>
            </a:r>
            <a:r>
              <a:rPr lang="en-GB" sz="3199" dirty="0" smtClean="0">
                <a:latin typeface="Segoe UI Light" panose="020B0502040204020203" pitchFamily="34" charset="0"/>
              </a:rPr>
              <a:t>Cousins</a:t>
            </a:r>
            <a:endParaRPr lang="en-GB" sz="3199" dirty="0">
              <a:latin typeface="Segoe UI Light" panose="020B0502040204020203" pitchFamily="34" charset="0"/>
            </a:endParaRPr>
          </a:p>
        </p:txBody>
      </p:sp>
    </p:spTree>
    <p:extLst>
      <p:ext uri="{BB962C8B-B14F-4D97-AF65-F5344CB8AC3E}">
        <p14:creationId xmlns:p14="http://schemas.microsoft.com/office/powerpoint/2010/main" val="1330493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61747"/>
          </a:xfrm>
        </p:spPr>
        <p:txBody>
          <a:bodyPr/>
          <a:lstStyle/>
          <a:p>
            <a:r>
              <a:rPr lang="en-US" dirty="0" smtClean="0"/>
              <a:t>Example #1: Energy trading simulation</a:t>
            </a:r>
            <a:endParaRPr lang="en-US" dirty="0"/>
          </a:p>
        </p:txBody>
      </p:sp>
      <p:sp>
        <p:nvSpPr>
          <p:cNvPr id="3" name="Content Placeholder 2"/>
          <p:cNvSpPr>
            <a:spLocks noGrp="1"/>
          </p:cNvSpPr>
          <p:nvPr>
            <p:ph idx="4294967295"/>
          </p:nvPr>
        </p:nvSpPr>
        <p:spPr>
          <a:xfrm>
            <a:off x="391431" y="1286454"/>
            <a:ext cx="11171634" cy="5564976"/>
          </a:xfrm>
          <a:prstGeom prst="rect">
            <a:avLst/>
          </a:prstGeom>
        </p:spPr>
        <p:txBody>
          <a:bodyPr numCol="2">
            <a:noAutofit/>
          </a:bodyPr>
          <a:lstStyle/>
          <a:p>
            <a:pPr marL="473944" indent="-346994">
              <a:buNone/>
            </a:pPr>
            <a:r>
              <a:rPr lang="en-GB" sz="2666" b="1" dirty="0">
                <a:solidFill>
                  <a:schemeClr val="tx2"/>
                </a:solidFill>
                <a:latin typeface="Segoe UI Light" panose="020B0502040204020203" pitchFamily="34" charset="0"/>
              </a:rPr>
              <a:t>Interoperation</a:t>
            </a:r>
            <a:r>
              <a:rPr lang="en-GB" sz="2132" dirty="0">
                <a:solidFill>
                  <a:schemeClr val="tx2"/>
                </a:solidFill>
                <a:latin typeface="Segoe UI Light" panose="020B0502040204020203" pitchFamily="34" charset="0"/>
              </a:rPr>
              <a:t> </a:t>
            </a:r>
            <a:r>
              <a:rPr lang="en-GB" sz="2132" dirty="0">
                <a:solidFill>
                  <a:schemeClr val="tx1"/>
                </a:solidFill>
                <a:latin typeface="Segoe UI Light" panose="020B0502040204020203" pitchFamily="34" charset="0"/>
              </a:rPr>
              <a:t>... </a:t>
            </a:r>
            <a:r>
              <a:rPr lang="en-GB" sz="2132" b="1" dirty="0">
                <a:solidFill>
                  <a:schemeClr val="tx1"/>
                </a:solidFill>
                <a:latin typeface="Segoe UI Light" panose="020B0502040204020203" pitchFamily="34" charset="0"/>
              </a:rPr>
              <a:t>Seamless. The C# programmer need never know</a:t>
            </a:r>
            <a:r>
              <a:rPr lang="en-GB" sz="2132" dirty="0">
                <a:solidFill>
                  <a:schemeClr val="tx1"/>
                </a:solidFill>
                <a:latin typeface="Segoe UI Light" panose="020B0502040204020203" pitchFamily="34" charset="0"/>
              </a:rPr>
              <a:t>.</a:t>
            </a:r>
          </a:p>
          <a:p>
            <a:pPr marL="473944" indent="-346994">
              <a:buNone/>
            </a:pPr>
            <a:endParaRPr lang="en-GB" sz="2132" dirty="0">
              <a:latin typeface="Segoe UI Light" panose="020B0502040204020203" pitchFamily="34" charset="0"/>
            </a:endParaRPr>
          </a:p>
          <a:p>
            <a:pPr marL="473944" indent="-346994">
              <a:buNone/>
            </a:pPr>
            <a:r>
              <a:rPr lang="en-GB" sz="2666" b="1" dirty="0">
                <a:solidFill>
                  <a:schemeClr val="tx2"/>
                </a:solidFill>
                <a:latin typeface="Segoe UI Light" panose="020B0502040204020203" pitchFamily="34" charset="0"/>
              </a:rPr>
              <a:t>Units of measure</a:t>
            </a:r>
            <a:r>
              <a:rPr lang="en-GB" sz="2666" dirty="0">
                <a:solidFill>
                  <a:schemeClr val="tx2"/>
                </a:solidFill>
                <a:latin typeface="Segoe UI Light" panose="020B0502040204020203" pitchFamily="34" charset="0"/>
              </a:rPr>
              <a:t> </a:t>
            </a:r>
            <a:r>
              <a:rPr lang="en-GB" sz="2132" dirty="0">
                <a:solidFill>
                  <a:schemeClr val="tx1"/>
                </a:solidFill>
                <a:latin typeface="Segoe UI Light" panose="020B0502040204020203" pitchFamily="34" charset="0"/>
              </a:rPr>
              <a:t>… a huge time saver...</a:t>
            </a:r>
            <a:r>
              <a:rPr lang="en-GB" sz="2132" b="1" dirty="0">
                <a:solidFill>
                  <a:schemeClr val="tx1"/>
                </a:solidFill>
                <a:latin typeface="Segoe UI Light" panose="020B0502040204020203" pitchFamily="34" charset="0"/>
              </a:rPr>
              <a:t>it eradicates a whole class of errors</a:t>
            </a:r>
            <a:r>
              <a:rPr lang="en-GB" sz="2132" dirty="0">
                <a:solidFill>
                  <a:schemeClr val="tx1"/>
                </a:solidFill>
                <a:latin typeface="Segoe UI Light" panose="020B0502040204020203" pitchFamily="34" charset="0"/>
              </a:rPr>
              <a:t>…</a:t>
            </a:r>
          </a:p>
          <a:p>
            <a:pPr marL="473944" indent="-346994">
              <a:buNone/>
            </a:pPr>
            <a:endParaRPr lang="en-GB" sz="2132" dirty="0">
              <a:latin typeface="Segoe UI Light" panose="020B0502040204020203" pitchFamily="34" charset="0"/>
            </a:endParaRPr>
          </a:p>
          <a:p>
            <a:pPr marL="473944" indent="-346994">
              <a:buNone/>
            </a:pPr>
            <a:r>
              <a:rPr lang="en-GB" sz="2666" b="1" dirty="0">
                <a:solidFill>
                  <a:schemeClr val="tx2"/>
                </a:solidFill>
                <a:latin typeface="Segoe UI Light" panose="020B0502040204020203" pitchFamily="34" charset="0"/>
              </a:rPr>
              <a:t>Exploratory programming</a:t>
            </a:r>
            <a:r>
              <a:rPr lang="en-GB" sz="2132" dirty="0">
                <a:solidFill>
                  <a:schemeClr val="tx2"/>
                </a:solidFill>
                <a:latin typeface="Segoe UI Light" panose="020B0502040204020203" pitchFamily="34" charset="0"/>
              </a:rPr>
              <a:t> </a:t>
            </a:r>
            <a:r>
              <a:rPr lang="en-GB" sz="2132" dirty="0">
                <a:solidFill>
                  <a:schemeClr val="tx1"/>
                </a:solidFill>
                <a:latin typeface="Segoe UI Light" panose="020B0502040204020203" pitchFamily="34" charset="0"/>
              </a:rPr>
              <a:t>…Working with F# Interactive allowed me to </a:t>
            </a:r>
            <a:r>
              <a:rPr lang="en-GB" sz="2132" b="1" dirty="0">
                <a:solidFill>
                  <a:schemeClr val="tx1"/>
                </a:solidFill>
                <a:latin typeface="Segoe UI Light" panose="020B0502040204020203" pitchFamily="34" charset="0"/>
              </a:rPr>
              <a:t>explore the solution space more effectively</a:t>
            </a:r>
            <a:r>
              <a:rPr lang="en-GB" sz="2132" dirty="0">
                <a:solidFill>
                  <a:schemeClr val="tx1"/>
                </a:solidFill>
                <a:latin typeface="Segoe UI Light" panose="020B0502040204020203" pitchFamily="34" charset="0"/>
              </a:rPr>
              <a:t>.</a:t>
            </a:r>
          </a:p>
          <a:p>
            <a:pPr marL="473944" indent="-346994">
              <a:buNone/>
            </a:pPr>
            <a:endParaRPr lang="en-GB" sz="2132" dirty="0">
              <a:latin typeface="Segoe UI Light" panose="020B0502040204020203" pitchFamily="34" charset="0"/>
            </a:endParaRPr>
          </a:p>
          <a:p>
            <a:pPr marL="473944" indent="-346994">
              <a:buNone/>
            </a:pPr>
            <a:r>
              <a:rPr lang="en-GB" sz="2666" b="1" dirty="0">
                <a:solidFill>
                  <a:schemeClr val="tx2"/>
                </a:solidFill>
                <a:latin typeface="Segoe UI Light" panose="020B0502040204020203" pitchFamily="34" charset="0"/>
              </a:rPr>
              <a:t>Unit testing</a:t>
            </a:r>
            <a:r>
              <a:rPr lang="en-GB" sz="2666" dirty="0">
                <a:solidFill>
                  <a:schemeClr val="tx2"/>
                </a:solidFill>
                <a:latin typeface="Segoe UI Light" panose="020B0502040204020203" pitchFamily="34" charset="0"/>
              </a:rPr>
              <a:t> </a:t>
            </a:r>
            <a:r>
              <a:rPr lang="en-GB" sz="2132" dirty="0">
                <a:solidFill>
                  <a:schemeClr val="tx1"/>
                </a:solidFill>
                <a:latin typeface="Segoe UI Light" panose="020B0502040204020203" pitchFamily="34" charset="0"/>
              </a:rPr>
              <a:t>…a joy to test.</a:t>
            </a:r>
            <a:r>
              <a:rPr lang="en-GB" sz="2132" b="1" dirty="0">
                <a:solidFill>
                  <a:schemeClr val="tx1"/>
                </a:solidFill>
                <a:latin typeface="Segoe UI Light" panose="020B0502040204020203" pitchFamily="34" charset="0"/>
              </a:rPr>
              <a:t> There are no complex time-dependent interactions to screw things up….</a:t>
            </a:r>
          </a:p>
          <a:p>
            <a:pPr marL="473944" indent="-346994">
              <a:buNone/>
            </a:pPr>
            <a:endParaRPr lang="en-GB" sz="2132" b="1" dirty="0">
              <a:solidFill>
                <a:schemeClr val="bg2">
                  <a:lumMod val="50000"/>
                </a:schemeClr>
              </a:solidFill>
              <a:latin typeface="Segoe UI Light" panose="020B0502040204020203" pitchFamily="34" charset="0"/>
            </a:endParaRPr>
          </a:p>
          <a:p>
            <a:pPr marL="473944" indent="-346994">
              <a:buNone/>
            </a:pPr>
            <a:endParaRPr lang="en-GB" sz="2666" dirty="0">
              <a:latin typeface="Segoe UI Light" panose="020B0502040204020203" pitchFamily="34" charset="0"/>
            </a:endParaRPr>
          </a:p>
          <a:p>
            <a:pPr marL="473944" indent="-346994">
              <a:buNone/>
            </a:pPr>
            <a:r>
              <a:rPr lang="en-GB" sz="2666" b="1" dirty="0">
                <a:solidFill>
                  <a:schemeClr val="tx2"/>
                </a:solidFill>
                <a:latin typeface="Segoe UI Light" panose="020B0502040204020203" pitchFamily="34" charset="0"/>
              </a:rPr>
              <a:t>Parallelism</a:t>
            </a:r>
            <a:r>
              <a:rPr lang="en-GB" sz="2132" dirty="0">
                <a:solidFill>
                  <a:schemeClr val="tx2"/>
                </a:solidFill>
                <a:latin typeface="Segoe UI Light" panose="020B0502040204020203" pitchFamily="34" charset="0"/>
              </a:rPr>
              <a:t> </a:t>
            </a:r>
            <a:r>
              <a:rPr lang="en-GB" sz="2132" dirty="0">
                <a:solidFill>
                  <a:schemeClr val="tx1"/>
                </a:solidFill>
                <a:latin typeface="Segoe UI Light" panose="020B0502040204020203" pitchFamily="34" charset="0"/>
              </a:rPr>
              <a:t>…The functional purity ... makes it ripe for exploiting </a:t>
            </a:r>
            <a:r>
              <a:rPr lang="en-GB" sz="2132" b="1" dirty="0">
                <a:solidFill>
                  <a:schemeClr val="tx1"/>
                </a:solidFill>
                <a:latin typeface="Segoe UI Light" panose="020B0502040204020203" pitchFamily="34" charset="0"/>
              </a:rPr>
              <a:t>the inherent parallelism in processing vectors of data</a:t>
            </a:r>
            <a:r>
              <a:rPr lang="en-GB" sz="2132" dirty="0">
                <a:solidFill>
                  <a:schemeClr val="tx1"/>
                </a:solidFill>
                <a:latin typeface="Segoe UI Light" panose="020B0502040204020203" pitchFamily="34" charset="0"/>
              </a:rPr>
              <a:t>. </a:t>
            </a:r>
          </a:p>
          <a:p>
            <a:pPr marL="473944" indent="-346994">
              <a:buNone/>
            </a:pPr>
            <a:endParaRPr lang="en-GB" sz="2132" b="1" dirty="0">
              <a:solidFill>
                <a:schemeClr val="bg2">
                  <a:lumMod val="50000"/>
                </a:schemeClr>
              </a:solidFill>
              <a:latin typeface="Segoe UI Light" panose="020B0502040204020203" pitchFamily="34" charset="0"/>
            </a:endParaRPr>
          </a:p>
          <a:p>
            <a:pPr marL="473944" indent="-346994">
              <a:buNone/>
            </a:pPr>
            <a:r>
              <a:rPr lang="en-GB" sz="2666" b="1" dirty="0">
                <a:solidFill>
                  <a:schemeClr val="tx2"/>
                </a:solidFill>
                <a:latin typeface="Segoe UI Light" panose="020B0502040204020203" pitchFamily="34" charset="0"/>
              </a:rPr>
              <a:t>Code reduction</a:t>
            </a:r>
            <a:r>
              <a:rPr lang="en-GB" sz="2666" b="1" dirty="0">
                <a:solidFill>
                  <a:schemeClr val="tx1"/>
                </a:solidFill>
                <a:latin typeface="Segoe UI Light" panose="020B0502040204020203" pitchFamily="34" charset="0"/>
              </a:rPr>
              <a:t>…</a:t>
            </a:r>
            <a:r>
              <a:rPr lang="en-GB" sz="2666" dirty="0">
                <a:solidFill>
                  <a:schemeClr val="tx1"/>
                </a:solidFill>
                <a:latin typeface="Segoe UI Light" panose="020B0502040204020203" pitchFamily="34" charset="0"/>
              </a:rPr>
              <a:t> </a:t>
            </a:r>
            <a:r>
              <a:rPr lang="en-GB" sz="2132" dirty="0">
                <a:solidFill>
                  <a:schemeClr val="tx1"/>
                </a:solidFill>
                <a:latin typeface="Segoe UI Light" panose="020B0502040204020203" pitchFamily="34" charset="0"/>
              </a:rPr>
              <a:t>… vectors and matrices…higher order functions eat these for breakfast with </a:t>
            </a:r>
            <a:r>
              <a:rPr lang="en-GB" sz="2132" b="1" dirty="0">
                <a:solidFill>
                  <a:schemeClr val="tx1"/>
                </a:solidFill>
                <a:latin typeface="Segoe UI Light" panose="020B0502040204020203" pitchFamily="34" charset="0"/>
              </a:rPr>
              <a:t>minimal fuss, minimal code. Beautiful.</a:t>
            </a:r>
          </a:p>
          <a:p>
            <a:pPr marL="473944" indent="-346994">
              <a:buNone/>
            </a:pPr>
            <a:endParaRPr lang="en-GB" sz="2132" b="1" dirty="0">
              <a:solidFill>
                <a:srgbClr val="FFFF00"/>
              </a:solidFill>
              <a:latin typeface="Segoe UI Light" panose="020B0502040204020203" pitchFamily="34" charset="0"/>
            </a:endParaRPr>
          </a:p>
          <a:p>
            <a:pPr marL="473944" indent="-346994">
              <a:buNone/>
            </a:pPr>
            <a:r>
              <a:rPr lang="en-GB" sz="2666" b="1" dirty="0">
                <a:solidFill>
                  <a:schemeClr val="tx2"/>
                </a:solidFill>
                <a:latin typeface="Segoe UI Light" panose="020B0502040204020203" pitchFamily="34" charset="0"/>
              </a:rPr>
              <a:t>Lack of bugs</a:t>
            </a:r>
            <a:r>
              <a:rPr lang="en-GB" sz="2666" b="1" dirty="0">
                <a:solidFill>
                  <a:schemeClr val="tx1"/>
                </a:solidFill>
                <a:latin typeface="Segoe UI Light" panose="020B0502040204020203" pitchFamily="34" charset="0"/>
              </a:rPr>
              <a:t>…</a:t>
            </a:r>
            <a:r>
              <a:rPr lang="en-GB" sz="2132" dirty="0">
                <a:solidFill>
                  <a:schemeClr val="tx1"/>
                </a:solidFill>
                <a:latin typeface="Segoe UI Light" panose="020B0502040204020203" pitchFamily="34" charset="0"/>
              </a:rPr>
              <a:t> Functional programming can feel strange.  .. once the type checker is satisfied </a:t>
            </a:r>
            <a:r>
              <a:rPr lang="en-GB" sz="2132" b="1" dirty="0">
                <a:solidFill>
                  <a:schemeClr val="tx1"/>
                </a:solidFill>
                <a:latin typeface="Segoe UI Light" panose="020B0502040204020203" pitchFamily="34" charset="0"/>
              </a:rPr>
              <a:t>that’s often it, it works</a:t>
            </a:r>
            <a:r>
              <a:rPr lang="en-GB" sz="2132" dirty="0">
                <a:solidFill>
                  <a:schemeClr val="tx1"/>
                </a:solidFill>
                <a:latin typeface="Segoe UI Light" panose="020B0502040204020203" pitchFamily="34" charset="0"/>
              </a:rPr>
              <a:t>. </a:t>
            </a:r>
          </a:p>
          <a:p>
            <a:pPr marL="473944" indent="-346994">
              <a:buNone/>
            </a:pPr>
            <a:endParaRPr lang="en-GB" sz="2132" dirty="0">
              <a:latin typeface="Segoe UI Light" panose="020B0502040204020203" pitchFamily="34" charset="0"/>
            </a:endParaRPr>
          </a:p>
        </p:txBody>
      </p:sp>
      <p:sp>
        <p:nvSpPr>
          <p:cNvPr id="4" name="Rectangular Callout 3"/>
          <p:cNvSpPr/>
          <p:nvPr/>
        </p:nvSpPr>
        <p:spPr bwMode="auto">
          <a:xfrm>
            <a:off x="4172381" y="1990163"/>
            <a:ext cx="2248073" cy="615372"/>
          </a:xfrm>
          <a:prstGeom prst="wedgeRectCallout">
            <a:avLst>
              <a:gd name="adj1" fmla="val -79603"/>
              <a:gd name="adj2" fmla="val 74496"/>
            </a:avLst>
          </a:prstGeom>
          <a:solidFill>
            <a:srgbClr val="00206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dirty="0">
                <a:gradFill>
                  <a:gsLst>
                    <a:gs pos="0">
                      <a:srgbClr val="FFFFFF"/>
                    </a:gs>
                    <a:gs pos="100000">
                      <a:srgbClr val="FFFFFF"/>
                    </a:gs>
                  </a:gsLst>
                  <a:lin ang="5400000" scaled="0"/>
                </a:gradFill>
                <a:latin typeface="Segoe UI Light" panose="020B0502040204020203" pitchFamily="34" charset="0"/>
              </a:rPr>
              <a:t>Correctness</a:t>
            </a:r>
          </a:p>
        </p:txBody>
      </p:sp>
      <p:sp>
        <p:nvSpPr>
          <p:cNvPr id="5" name="Rectangular Callout 4"/>
          <p:cNvSpPr/>
          <p:nvPr/>
        </p:nvSpPr>
        <p:spPr bwMode="auto">
          <a:xfrm>
            <a:off x="3222683" y="2931959"/>
            <a:ext cx="2849391" cy="615372"/>
          </a:xfrm>
          <a:prstGeom prst="wedgeRectCallout">
            <a:avLst>
              <a:gd name="adj1" fmla="val -8487"/>
              <a:gd name="adj2" fmla="val 131087"/>
            </a:avLst>
          </a:prstGeom>
          <a:solidFill>
            <a:srgbClr val="00206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dirty="0">
                <a:gradFill>
                  <a:gsLst>
                    <a:gs pos="0">
                      <a:srgbClr val="FFFFFF"/>
                    </a:gs>
                    <a:gs pos="100000">
                      <a:srgbClr val="FFFFFF"/>
                    </a:gs>
                  </a:gsLst>
                  <a:lin ang="5400000" scaled="0"/>
                </a:gradFill>
                <a:latin typeface="Segoe UI Light" panose="020B0502040204020203" pitchFamily="34" charset="0"/>
              </a:rPr>
              <a:t>Time to Market</a:t>
            </a:r>
          </a:p>
        </p:txBody>
      </p:sp>
      <p:sp>
        <p:nvSpPr>
          <p:cNvPr id="6" name="Rectangular Callout 5"/>
          <p:cNvSpPr/>
          <p:nvPr/>
        </p:nvSpPr>
        <p:spPr bwMode="auto">
          <a:xfrm>
            <a:off x="3523340" y="4327748"/>
            <a:ext cx="2248073" cy="615372"/>
          </a:xfrm>
          <a:prstGeom prst="wedgeRectCallout">
            <a:avLst>
              <a:gd name="adj1" fmla="val 20075"/>
              <a:gd name="adj2" fmla="val 82041"/>
            </a:avLst>
          </a:prstGeom>
          <a:solidFill>
            <a:srgbClr val="00206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dirty="0">
                <a:gradFill>
                  <a:gsLst>
                    <a:gs pos="0">
                      <a:srgbClr val="FFFFFF"/>
                    </a:gs>
                    <a:gs pos="100000">
                      <a:srgbClr val="FFFFFF"/>
                    </a:gs>
                  </a:gsLst>
                  <a:lin ang="5400000" scaled="0"/>
                </a:gradFill>
                <a:latin typeface="Segoe UI Light" panose="020B0502040204020203" pitchFamily="34" charset="0"/>
              </a:rPr>
              <a:t>Correctness</a:t>
            </a:r>
          </a:p>
        </p:txBody>
      </p:sp>
      <p:sp>
        <p:nvSpPr>
          <p:cNvPr id="7" name="Rectangular Callout 6"/>
          <p:cNvSpPr/>
          <p:nvPr/>
        </p:nvSpPr>
        <p:spPr bwMode="auto">
          <a:xfrm>
            <a:off x="9192261" y="4282078"/>
            <a:ext cx="2248073" cy="615372"/>
          </a:xfrm>
          <a:prstGeom prst="wedgeRectCallout">
            <a:avLst>
              <a:gd name="adj1" fmla="val -79603"/>
              <a:gd name="adj2" fmla="val 74496"/>
            </a:avLst>
          </a:prstGeom>
          <a:solidFill>
            <a:srgbClr val="00206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a:gradFill>
                  <a:gsLst>
                    <a:gs pos="0">
                      <a:srgbClr val="FFFFFF"/>
                    </a:gs>
                    <a:gs pos="100000">
                      <a:srgbClr val="FFFFFF"/>
                    </a:gs>
                  </a:gsLst>
                  <a:lin ang="5400000" scaled="0"/>
                </a:gradFill>
                <a:latin typeface="Segoe UI Light" panose="020B0502040204020203" pitchFamily="34" charset="0"/>
              </a:rPr>
              <a:t>Correctness</a:t>
            </a:r>
            <a:endParaRPr lang="en-GB" sz="3199" dirty="0">
              <a:gradFill>
                <a:gsLst>
                  <a:gs pos="0">
                    <a:srgbClr val="FFFFFF"/>
                  </a:gs>
                  <a:gs pos="100000">
                    <a:srgbClr val="FFFFFF"/>
                  </a:gs>
                </a:gsLst>
                <a:lin ang="5400000" scaled="0"/>
              </a:gradFill>
              <a:latin typeface="Segoe UI Light" panose="020B0502040204020203" pitchFamily="34" charset="0"/>
            </a:endParaRPr>
          </a:p>
        </p:txBody>
      </p:sp>
      <p:sp>
        <p:nvSpPr>
          <p:cNvPr id="8" name="Rectangular Callout 7"/>
          <p:cNvSpPr/>
          <p:nvPr/>
        </p:nvSpPr>
        <p:spPr bwMode="auto">
          <a:xfrm>
            <a:off x="9404563" y="934564"/>
            <a:ext cx="1823469" cy="615372"/>
          </a:xfrm>
          <a:prstGeom prst="wedgeRectCallout">
            <a:avLst>
              <a:gd name="adj1" fmla="val -79603"/>
              <a:gd name="adj2" fmla="val 74496"/>
            </a:avLst>
          </a:prstGeom>
          <a:solidFill>
            <a:srgbClr val="00206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dirty="0">
                <a:gradFill>
                  <a:gsLst>
                    <a:gs pos="0">
                      <a:srgbClr val="FFFFFF"/>
                    </a:gs>
                    <a:gs pos="100000">
                      <a:srgbClr val="FFFFFF"/>
                    </a:gs>
                  </a:gsLst>
                  <a:lin ang="5400000" scaled="0"/>
                </a:gradFill>
                <a:latin typeface="Segoe UI Light" panose="020B0502040204020203" pitchFamily="34" charset="0"/>
              </a:rPr>
              <a:t>Efficiency</a:t>
            </a:r>
          </a:p>
        </p:txBody>
      </p:sp>
      <p:sp>
        <p:nvSpPr>
          <p:cNvPr id="9" name="Rectangular Callout 8"/>
          <p:cNvSpPr/>
          <p:nvPr/>
        </p:nvSpPr>
        <p:spPr bwMode="auto">
          <a:xfrm>
            <a:off x="9177177" y="2486365"/>
            <a:ext cx="2849391" cy="615372"/>
          </a:xfrm>
          <a:prstGeom prst="wedgeRectCallout">
            <a:avLst>
              <a:gd name="adj1" fmla="val -47749"/>
              <a:gd name="adj2" fmla="val 99019"/>
            </a:avLst>
          </a:prstGeom>
          <a:solidFill>
            <a:srgbClr val="00206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dirty="0">
                <a:gradFill>
                  <a:gsLst>
                    <a:gs pos="0">
                      <a:srgbClr val="FFFFFF"/>
                    </a:gs>
                    <a:gs pos="100000">
                      <a:srgbClr val="FFFFFF"/>
                    </a:gs>
                  </a:gsLst>
                  <a:lin ang="5400000" scaled="0"/>
                </a:gradFill>
                <a:latin typeface="Segoe UI Light" panose="020B0502040204020203" pitchFamily="34" charset="0"/>
              </a:rPr>
              <a:t>Time to Market</a:t>
            </a:r>
          </a:p>
        </p:txBody>
      </p:sp>
      <p:sp>
        <p:nvSpPr>
          <p:cNvPr id="10" name="Rectangular Callout 9"/>
          <p:cNvSpPr/>
          <p:nvPr/>
        </p:nvSpPr>
        <p:spPr bwMode="auto">
          <a:xfrm>
            <a:off x="5193358" y="626909"/>
            <a:ext cx="2849391" cy="615372"/>
          </a:xfrm>
          <a:prstGeom prst="wedgeRectCallout">
            <a:avLst>
              <a:gd name="adj1" fmla="val -79603"/>
              <a:gd name="adj2" fmla="val 74496"/>
            </a:avLst>
          </a:prstGeom>
          <a:solidFill>
            <a:srgbClr val="00206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dirty="0">
                <a:gradFill>
                  <a:gsLst>
                    <a:gs pos="0">
                      <a:srgbClr val="FFFFFF"/>
                    </a:gs>
                    <a:gs pos="100000">
                      <a:srgbClr val="FFFFFF"/>
                    </a:gs>
                  </a:gsLst>
                  <a:lin ang="5400000" scaled="0"/>
                </a:gradFill>
                <a:latin typeface="Segoe UI Light" panose="020B0502040204020203" pitchFamily="34" charset="0"/>
              </a:rPr>
              <a:t>Time to Market</a:t>
            </a:r>
          </a:p>
        </p:txBody>
      </p:sp>
    </p:spTree>
    <p:extLst>
      <p:ext uri="{BB962C8B-B14F-4D97-AF65-F5344CB8AC3E}">
        <p14:creationId xmlns:p14="http://schemas.microsoft.com/office/powerpoint/2010/main" val="461679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#2: F# for Quant Consulting</a:t>
            </a:r>
            <a:endParaRPr lang="en-GB" dirty="0"/>
          </a:p>
        </p:txBody>
      </p:sp>
      <p:sp>
        <p:nvSpPr>
          <p:cNvPr id="6" name="Content Placeholder 3"/>
          <p:cNvSpPr>
            <a:spLocks noGrp="1"/>
          </p:cNvSpPr>
          <p:nvPr>
            <p:ph idx="4294967295"/>
          </p:nvPr>
        </p:nvSpPr>
        <p:spPr>
          <a:xfrm>
            <a:off x="859809" y="1501254"/>
            <a:ext cx="10287616" cy="5193234"/>
          </a:xfrm>
          <a:prstGeom prst="rect">
            <a:avLst/>
          </a:prstGeom>
        </p:spPr>
        <p:txBody>
          <a:bodyPr>
            <a:normAutofit/>
          </a:bodyPr>
          <a:lstStyle/>
          <a:p>
            <a:r>
              <a:rPr lang="en-GB" sz="2700" dirty="0"/>
              <a:t>Our bids for tendered contracts in quantitative finance are regularly </a:t>
            </a:r>
            <a:r>
              <a:rPr lang="en-GB" sz="2700" b="1" dirty="0">
                <a:solidFill>
                  <a:schemeClr val="tx2"/>
                </a:solidFill>
              </a:rPr>
              <a:t>half the price</a:t>
            </a:r>
            <a:r>
              <a:rPr lang="en-GB" sz="2700" dirty="0"/>
              <a:t> of competitors because of the </a:t>
            </a:r>
            <a:r>
              <a:rPr lang="en-GB" sz="2700" b="1" dirty="0">
                <a:solidFill>
                  <a:schemeClr val="tx2"/>
                </a:solidFill>
              </a:rPr>
              <a:t>increased productivity </a:t>
            </a:r>
            <a:r>
              <a:rPr lang="en-GB" sz="2700" dirty="0"/>
              <a:t>we get from F#.</a:t>
            </a:r>
          </a:p>
          <a:p>
            <a:endParaRPr lang="en-GB" sz="2700" dirty="0"/>
          </a:p>
          <a:p>
            <a:r>
              <a:rPr lang="en-GB" sz="2700" dirty="0"/>
              <a:t>We are regularly able to deliver </a:t>
            </a:r>
            <a:r>
              <a:rPr lang="en-GB" sz="2700" b="1" dirty="0">
                <a:solidFill>
                  <a:schemeClr val="tx2"/>
                </a:solidFill>
              </a:rPr>
              <a:t>correct</a:t>
            </a:r>
            <a:r>
              <a:rPr lang="en-GB" sz="2700" dirty="0"/>
              <a:t>, </a:t>
            </a:r>
            <a:r>
              <a:rPr lang="en-GB" sz="2700" b="1" dirty="0">
                <a:solidFill>
                  <a:schemeClr val="tx2"/>
                </a:solidFill>
              </a:rPr>
              <a:t>robust</a:t>
            </a:r>
            <a:r>
              <a:rPr lang="en-GB" sz="2700" dirty="0">
                <a:solidFill>
                  <a:schemeClr val="tx2"/>
                </a:solidFill>
              </a:rPr>
              <a:t>, </a:t>
            </a:r>
            <a:r>
              <a:rPr lang="en-GB" sz="2700" b="1" dirty="0" err="1">
                <a:solidFill>
                  <a:schemeClr val="tx2"/>
                </a:solidFill>
              </a:rPr>
              <a:t>performant</a:t>
            </a:r>
            <a:r>
              <a:rPr lang="en-GB" sz="2700" dirty="0">
                <a:solidFill>
                  <a:schemeClr val="tx2"/>
                </a:solidFill>
              </a:rPr>
              <a:t> </a:t>
            </a:r>
            <a:r>
              <a:rPr lang="en-GB" sz="2700" dirty="0"/>
              <a:t>solutions </a:t>
            </a:r>
            <a:r>
              <a:rPr lang="en-GB" sz="2700" b="1" dirty="0">
                <a:solidFill>
                  <a:schemeClr val="tx2"/>
                </a:solidFill>
              </a:rPr>
              <a:t>on-time</a:t>
            </a:r>
            <a:r>
              <a:rPr lang="en-GB" sz="2700" dirty="0"/>
              <a:t>, which is what our customers value most.</a:t>
            </a:r>
          </a:p>
          <a:p>
            <a:endParaRPr lang="en-GB" sz="2700" dirty="0">
              <a:solidFill>
                <a:schemeClr val="bg2">
                  <a:lumMod val="10000"/>
                </a:schemeClr>
              </a:solidFill>
            </a:endParaRPr>
          </a:p>
          <a:p>
            <a:pPr algn="r"/>
            <a:r>
              <a:rPr lang="en-GB" sz="2700" dirty="0"/>
              <a:t>Daniel Egloff, QuantAlea Consulting, Zurich</a:t>
            </a:r>
            <a:endParaRPr lang="en-GB" sz="2700" dirty="0">
              <a:solidFill>
                <a:schemeClr val="bg2">
                  <a:lumMod val="10000"/>
                </a:schemeClr>
              </a:solidFill>
            </a:endParaRPr>
          </a:p>
        </p:txBody>
      </p:sp>
      <p:sp>
        <p:nvSpPr>
          <p:cNvPr id="3" name="Rectangle 2"/>
          <p:cNvSpPr/>
          <p:nvPr/>
        </p:nvSpPr>
        <p:spPr>
          <a:xfrm>
            <a:off x="7163406" y="6304261"/>
            <a:ext cx="4795329" cy="518878"/>
          </a:xfrm>
          <a:prstGeom prst="rect">
            <a:avLst/>
          </a:prstGeom>
        </p:spPr>
        <p:txBody>
          <a:bodyPr wrap="none" lIns="102383" tIns="51190" rIns="102383" bIns="51190">
            <a:spAutoFit/>
          </a:bodyPr>
          <a:lstStyle/>
          <a:p>
            <a:pPr marL="236919" indent="-236919" algn="r"/>
            <a:r>
              <a:rPr lang="en-GB" sz="2700" dirty="0">
                <a:solidFill>
                  <a:srgbClr val="505050"/>
                </a:solidFill>
                <a:hlinkClick r:id="rId2"/>
              </a:rPr>
              <a:t>http://fsharp.org/testimonials</a:t>
            </a:r>
            <a:r>
              <a:rPr lang="en-GB" sz="2700" dirty="0">
                <a:solidFill>
                  <a:srgbClr val="505050"/>
                </a:solidFill>
              </a:rPr>
              <a:t> </a:t>
            </a:r>
          </a:p>
        </p:txBody>
      </p:sp>
      <p:sp>
        <p:nvSpPr>
          <p:cNvPr id="9" name="Rectangular Callout 8"/>
          <p:cNvSpPr/>
          <p:nvPr/>
        </p:nvSpPr>
        <p:spPr bwMode="auto">
          <a:xfrm>
            <a:off x="168194" y="4091465"/>
            <a:ext cx="2852647" cy="615691"/>
          </a:xfrm>
          <a:prstGeom prst="wedgeRectCallout">
            <a:avLst>
              <a:gd name="adj1" fmla="val 51550"/>
              <a:gd name="adj2" fmla="val -101019"/>
            </a:avLst>
          </a:prstGeom>
          <a:solidFill>
            <a:srgbClr val="002060"/>
          </a:solidFill>
          <a:ln>
            <a:solidFill>
              <a:schemeClr val="accent4">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a:gradFill>
                  <a:gsLst>
                    <a:gs pos="0">
                      <a:srgbClr val="FFFFFF"/>
                    </a:gs>
                    <a:gs pos="100000">
                      <a:srgbClr val="FFFFFF"/>
                    </a:gs>
                  </a:gsLst>
                  <a:lin ang="5400000" scaled="0"/>
                </a:gradFill>
                <a:latin typeface="Segoe UI Light"/>
              </a:rPr>
              <a:t>Time to Market</a:t>
            </a:r>
          </a:p>
        </p:txBody>
      </p:sp>
      <p:sp>
        <p:nvSpPr>
          <p:cNvPr id="10" name="Rectangular Callout 9"/>
          <p:cNvSpPr/>
          <p:nvPr/>
        </p:nvSpPr>
        <p:spPr bwMode="auto">
          <a:xfrm>
            <a:off x="2529675" y="4884883"/>
            <a:ext cx="2250495" cy="615691"/>
          </a:xfrm>
          <a:prstGeom prst="wedgeRectCallout">
            <a:avLst>
              <a:gd name="adj1" fmla="val 68119"/>
              <a:gd name="adj2" fmla="val -201865"/>
            </a:avLst>
          </a:prstGeom>
          <a:solidFill>
            <a:srgbClr val="002060"/>
          </a:solidFill>
          <a:ln>
            <a:solidFill>
              <a:schemeClr val="accent4">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a:gradFill>
                  <a:gsLst>
                    <a:gs pos="0">
                      <a:srgbClr val="FFFFFF"/>
                    </a:gs>
                    <a:gs pos="100000">
                      <a:srgbClr val="FFFFFF"/>
                    </a:gs>
                  </a:gsLst>
                  <a:lin ang="5400000" scaled="0"/>
                </a:gradFill>
                <a:latin typeface="Segoe UI Light"/>
              </a:rPr>
              <a:t>Correctness</a:t>
            </a:r>
          </a:p>
        </p:txBody>
      </p:sp>
      <p:sp>
        <p:nvSpPr>
          <p:cNvPr id="11" name="Rectangular Callout 10"/>
          <p:cNvSpPr/>
          <p:nvPr/>
        </p:nvSpPr>
        <p:spPr bwMode="auto">
          <a:xfrm>
            <a:off x="10366520" y="2170520"/>
            <a:ext cx="1820718" cy="615691"/>
          </a:xfrm>
          <a:prstGeom prst="wedgeRectCallout">
            <a:avLst>
              <a:gd name="adj1" fmla="val -115273"/>
              <a:gd name="adj2" fmla="val 92950"/>
            </a:avLst>
          </a:prstGeom>
          <a:solidFill>
            <a:srgbClr val="002060"/>
          </a:solidFill>
          <a:ln>
            <a:solidFill>
              <a:schemeClr val="accent4">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a:gradFill>
                  <a:gsLst>
                    <a:gs pos="0">
                      <a:srgbClr val="FFFFFF"/>
                    </a:gs>
                    <a:gs pos="100000">
                      <a:srgbClr val="FFFFFF"/>
                    </a:gs>
                  </a:gsLst>
                  <a:lin ang="5400000" scaled="0"/>
                </a:gradFill>
                <a:latin typeface="Segoe UI Light"/>
              </a:rPr>
              <a:t>Efficiency</a:t>
            </a:r>
          </a:p>
        </p:txBody>
      </p:sp>
      <p:sp>
        <p:nvSpPr>
          <p:cNvPr id="8" name="Rectangular Callout 7"/>
          <p:cNvSpPr/>
          <p:nvPr/>
        </p:nvSpPr>
        <p:spPr bwMode="auto">
          <a:xfrm>
            <a:off x="9969103" y="630681"/>
            <a:ext cx="2158550" cy="615527"/>
          </a:xfrm>
          <a:prstGeom prst="wedgeRectCallout">
            <a:avLst>
              <a:gd name="adj1" fmla="val -115273"/>
              <a:gd name="adj2" fmla="val 92950"/>
            </a:avLst>
          </a:prstGeom>
          <a:solidFill>
            <a:srgbClr val="002060"/>
          </a:solidFill>
          <a:ln>
            <a:solidFill>
              <a:schemeClr val="accent4">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smtClean="0">
                <a:gradFill>
                  <a:gsLst>
                    <a:gs pos="0">
                      <a:srgbClr val="FFFFFF"/>
                    </a:gs>
                    <a:gs pos="100000">
                      <a:srgbClr val="FFFFFF"/>
                    </a:gs>
                  </a:gsLst>
                  <a:lin ang="5400000" scaled="0"/>
                </a:gradFill>
                <a:latin typeface="Segoe UI Light"/>
              </a:rPr>
              <a:t>Complexity</a:t>
            </a:r>
            <a:endParaRPr lang="en-GB" sz="3200" b="1" dirty="0">
              <a:gradFill>
                <a:gsLst>
                  <a:gs pos="0">
                    <a:srgbClr val="FFFFFF"/>
                  </a:gs>
                  <a:gs pos="100000">
                    <a:srgbClr val="FFFFFF"/>
                  </a:gs>
                </a:gsLst>
                <a:lin ang="5400000" scaled="0"/>
              </a:gradFill>
              <a:latin typeface="Segoe UI Light"/>
            </a:endParaRPr>
          </a:p>
        </p:txBody>
      </p:sp>
    </p:spTree>
    <p:extLst>
      <p:ext uri="{BB962C8B-B14F-4D97-AF65-F5344CB8AC3E}">
        <p14:creationId xmlns:p14="http://schemas.microsoft.com/office/powerpoint/2010/main" val="1234920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482" y="2715551"/>
            <a:ext cx="10789877" cy="1523846"/>
          </a:xfrm>
        </p:spPr>
        <p:txBody>
          <a:bodyPr/>
          <a:lstStyle/>
          <a:p>
            <a:pPr algn="ctr"/>
            <a:r>
              <a:rPr lang="en-GB" sz="4800" b="0" dirty="0" smtClean="0"/>
              <a:t>Microsoft </a:t>
            </a:r>
            <a:r>
              <a:rPr lang="en-GB" sz="4800" b="0" dirty="0"/>
              <a:t>recommend </a:t>
            </a:r>
            <a:br>
              <a:rPr lang="en-GB" sz="4800" b="0" dirty="0"/>
            </a:br>
            <a:r>
              <a:rPr lang="en-GB" sz="4800" b="0" dirty="0"/>
              <a:t>F# and the Visual F# tools</a:t>
            </a:r>
            <a:br>
              <a:rPr lang="en-GB" sz="4800" b="0" dirty="0"/>
            </a:br>
            <a:r>
              <a:rPr lang="en-GB" sz="4800" b="0" dirty="0"/>
              <a:t>for your functional-first programming </a:t>
            </a:r>
            <a:r>
              <a:rPr lang="en-GB" sz="4800" b="0" dirty="0" smtClean="0"/>
              <a:t>needs</a:t>
            </a:r>
            <a:br>
              <a:rPr lang="en-GB" sz="4800" b="0" dirty="0" smtClean="0"/>
            </a:br>
            <a:r>
              <a:rPr lang="en-GB" sz="4800" b="0" dirty="0"/>
              <a:t/>
            </a:r>
            <a:br>
              <a:rPr lang="en-GB" sz="4800" b="0" dirty="0"/>
            </a:br>
            <a:r>
              <a:rPr lang="en-GB" sz="2800" b="0" dirty="0" smtClean="0"/>
              <a:t>(note: works seamlessly with C#, can interoperate with C/C++/R/Python/…)</a:t>
            </a:r>
            <a:endParaRPr lang="en-GB" sz="2800" b="0" dirty="0"/>
          </a:p>
        </p:txBody>
      </p:sp>
    </p:spTree>
    <p:extLst>
      <p:ext uri="{BB962C8B-B14F-4D97-AF65-F5344CB8AC3E}">
        <p14:creationId xmlns:p14="http://schemas.microsoft.com/office/powerpoint/2010/main" val="22754762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757306"/>
          </a:xfrm>
        </p:spPr>
        <p:txBody>
          <a:bodyPr/>
          <a:lstStyle/>
          <a:p>
            <a:pPr algn="ctr"/>
            <a:r>
              <a:rPr lang="en-GB" dirty="0" smtClean="0">
                <a:latin typeface="Segoe Light" charset="0"/>
              </a:rPr>
              <a:t>Back to the main topic…</a:t>
            </a:r>
            <a:endParaRPr lang="en-GB" b="1" dirty="0"/>
          </a:p>
        </p:txBody>
      </p:sp>
    </p:spTree>
    <p:extLst>
      <p:ext uri="{BB962C8B-B14F-4D97-AF65-F5344CB8AC3E}">
        <p14:creationId xmlns:p14="http://schemas.microsoft.com/office/powerpoint/2010/main" val="1483986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11"/>
            <a:ext cx="11171635" cy="2285241"/>
          </a:xfrm>
        </p:spPr>
        <p:txBody>
          <a:bodyPr/>
          <a:lstStyle/>
          <a:p>
            <a:pPr algn="ctr"/>
            <a:r>
              <a:rPr lang="en-GB" dirty="0" smtClean="0">
                <a:latin typeface="Segoe Light" charset="0"/>
              </a:rPr>
              <a:t>Proposition 1</a:t>
            </a:r>
            <a:br>
              <a:rPr lang="en-GB" dirty="0" smtClean="0">
                <a:latin typeface="Segoe Light" charset="0"/>
              </a:rPr>
            </a:br>
            <a:r>
              <a:rPr lang="en-GB" dirty="0" smtClean="0">
                <a:latin typeface="Segoe Light" charset="0"/>
              </a:rPr>
              <a:t>We are living in an </a:t>
            </a:r>
            <a:r>
              <a:rPr lang="en-GB" dirty="0" smtClean="0"/>
              <a:t>I</a:t>
            </a:r>
            <a:r>
              <a:rPr lang="en-GB" dirty="0" smtClean="0">
                <a:latin typeface="Segoe Light" charset="0"/>
              </a:rPr>
              <a:t>nformation Revolution</a:t>
            </a:r>
            <a:endParaRPr lang="en-GB" dirty="0">
              <a:latin typeface="Segoe Light" charset="0"/>
            </a:endParaRPr>
          </a:p>
        </p:txBody>
      </p:sp>
    </p:spTree>
    <p:extLst>
      <p:ext uri="{BB962C8B-B14F-4D97-AF65-F5344CB8AC3E}">
        <p14:creationId xmlns:p14="http://schemas.microsoft.com/office/powerpoint/2010/main" val="1205901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325362" y="1231331"/>
          <a:ext cx="11215583" cy="4214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GB" dirty="0" smtClean="0"/>
              <a:t>Typical F# Topics</a:t>
            </a:r>
            <a:endParaRPr lang="en-GB" dirty="0"/>
          </a:p>
        </p:txBody>
      </p:sp>
      <p:sp>
        <p:nvSpPr>
          <p:cNvPr id="4" name="Cube 3"/>
          <p:cNvSpPr/>
          <p:nvPr/>
        </p:nvSpPr>
        <p:spPr bwMode="auto">
          <a:xfrm>
            <a:off x="720197" y="5709395"/>
            <a:ext cx="10931583" cy="803749"/>
          </a:xfrm>
          <a:prstGeom prst="cub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733" tIns="60867" rIns="121733" bIns="60867" numCol="1" rtlCol="0" anchor="ctr" anchorCtr="0" compatLnSpc="1">
            <a:prstTxWarp prst="textNoShape">
              <a:avLst/>
            </a:prstTxWarp>
          </a:bodyPr>
          <a:lstStyle/>
          <a:p>
            <a:pPr algn="ctr" defTabSz="1217066" fontAlgn="base">
              <a:spcBef>
                <a:spcPct val="0"/>
              </a:spcBef>
              <a:spcAft>
                <a:spcPct val="0"/>
              </a:spcAft>
            </a:pPr>
            <a:r>
              <a:rPr lang="en-GB" sz="4300" dirty="0">
                <a:gradFill>
                  <a:gsLst>
                    <a:gs pos="0">
                      <a:srgbClr val="FFFFFF"/>
                    </a:gs>
                    <a:gs pos="100000">
                      <a:srgbClr val="FFFFFF"/>
                    </a:gs>
                  </a:gsLst>
                  <a:lin ang="5400000" scaled="0"/>
                </a:gradFill>
                <a:latin typeface="+mj-lt"/>
              </a:rPr>
              <a:t>F# Deep Data Integration</a:t>
            </a:r>
          </a:p>
        </p:txBody>
      </p:sp>
    </p:spTree>
    <p:extLst>
      <p:ext uri="{BB962C8B-B14F-4D97-AF65-F5344CB8AC3E}">
        <p14:creationId xmlns:p14="http://schemas.microsoft.com/office/powerpoint/2010/main" val="4090829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06DCBB91-7B26-4835-B33A-CA07C186EB0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E0E71C54-F2D1-4C91-8C80-6B09BF84E94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5ADF61FE-FF80-45AA-A9CE-E34B60324B4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18B03463-1FBD-4DF5-8CA0-D3CB9BDC029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9F535F91-926F-4CD9-9E50-DD6024FF90E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BCE7658B-2374-4A6C-9925-B2C56248DCAA}"/>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D3652699-7A9F-4E10-8F28-EB1B4316ACCE}"/>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3087" y="1674778"/>
            <a:ext cx="11171635" cy="4210383"/>
          </a:xfrm>
        </p:spPr>
        <p:txBody>
          <a:bodyPr/>
          <a:lstStyle/>
          <a:p>
            <a:r>
              <a:rPr lang="en-GB" sz="4800" dirty="0"/>
              <a:t>The Problem W</a:t>
            </a:r>
            <a:r>
              <a:rPr lang="en-GB" sz="4800" dirty="0" smtClean="0"/>
              <a:t>e’re Addressing</a:t>
            </a:r>
            <a:r>
              <a:rPr lang="en-GB" sz="4800" dirty="0"/>
              <a:t/>
            </a:r>
            <a:br>
              <a:rPr lang="en-GB" sz="4800" dirty="0"/>
            </a:br>
            <a:r>
              <a:rPr lang="en-GB" sz="4800" dirty="0"/>
              <a:t/>
            </a:r>
            <a:br>
              <a:rPr lang="en-GB" sz="4800" dirty="0"/>
            </a:br>
            <a:r>
              <a:rPr lang="en-GB" sz="4800" dirty="0"/>
              <a:t>Our </a:t>
            </a:r>
            <a:r>
              <a:rPr lang="en-GB" sz="4800" dirty="0" smtClean="0"/>
              <a:t>data plumbing tools </a:t>
            </a:r>
            <a:r>
              <a:rPr lang="en-GB" sz="4800" dirty="0"/>
              <a:t>are </a:t>
            </a:r>
            <a:r>
              <a:rPr lang="en-GB" sz="4800" b="1" dirty="0" smtClean="0">
                <a:solidFill>
                  <a:schemeClr val="accent1"/>
                </a:solidFill>
              </a:rPr>
              <a:t>data-sparse. </a:t>
            </a:r>
            <a:r>
              <a:rPr lang="en-GB" sz="4400" dirty="0" smtClean="0"/>
              <a:t>We </a:t>
            </a:r>
            <a:r>
              <a:rPr lang="en-GB" sz="4400" dirty="0"/>
              <a:t>need to bring financial information </a:t>
            </a:r>
            <a:r>
              <a:rPr lang="en-GB" sz="4400" b="1" dirty="0"/>
              <a:t>into</a:t>
            </a:r>
            <a:r>
              <a:rPr lang="en-GB" sz="4400" dirty="0"/>
              <a:t> the </a:t>
            </a:r>
            <a:r>
              <a:rPr lang="en-GB" sz="4400" dirty="0" smtClean="0"/>
              <a:t>language… </a:t>
            </a:r>
            <a:br>
              <a:rPr lang="en-GB" sz="4400" dirty="0" smtClean="0"/>
            </a:br>
            <a:r>
              <a:rPr lang="en-GB" sz="4400" dirty="0"/>
              <a:t/>
            </a:r>
            <a:br>
              <a:rPr lang="en-GB" sz="4400" dirty="0"/>
            </a:br>
            <a:r>
              <a:rPr lang="en-GB" sz="2800" dirty="0" smtClean="0"/>
              <a:t>At </a:t>
            </a:r>
            <a:r>
              <a:rPr lang="en-GB" sz="2800" b="1" dirty="0"/>
              <a:t>market-scale</a:t>
            </a:r>
            <a:r>
              <a:rPr lang="en-GB" sz="2800" dirty="0"/>
              <a:t>, </a:t>
            </a:r>
            <a:r>
              <a:rPr lang="en-GB" sz="2800" b="1" dirty="0"/>
              <a:t>strongly tooled</a:t>
            </a:r>
            <a:r>
              <a:rPr lang="en-GB" sz="2800" dirty="0"/>
              <a:t>, </a:t>
            </a:r>
            <a:r>
              <a:rPr lang="en-GB" sz="2800" b="1" dirty="0"/>
              <a:t>strongly typed</a:t>
            </a:r>
            <a:endParaRPr lang="en-GB" sz="3200" b="1" dirty="0">
              <a:solidFill>
                <a:schemeClr val="accent1"/>
              </a:solidFill>
            </a:endParaRPr>
          </a:p>
        </p:txBody>
      </p:sp>
    </p:spTree>
    <p:extLst>
      <p:ext uri="{BB962C8B-B14F-4D97-AF65-F5344CB8AC3E}">
        <p14:creationId xmlns:p14="http://schemas.microsoft.com/office/powerpoint/2010/main" val="535751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9"/>
            <a:ext cx="11171635" cy="3351687"/>
          </a:xfrm>
        </p:spPr>
        <p:txBody>
          <a:bodyPr/>
          <a:lstStyle/>
          <a:p>
            <a:pPr algn="ctr"/>
            <a:r>
              <a:rPr lang="en-GB" dirty="0" smtClean="0"/>
              <a:t>Which data?</a:t>
            </a:r>
            <a:br>
              <a:rPr lang="en-GB" dirty="0" smtClean="0"/>
            </a:br>
            <a:r>
              <a:rPr lang="en-GB" dirty="0"/>
              <a:t/>
            </a:r>
            <a:br>
              <a:rPr lang="en-GB" dirty="0"/>
            </a:br>
            <a:r>
              <a:rPr lang="en-GB" sz="4400" b="1" dirty="0" err="1" smtClean="0"/>
              <a:t>Xenomorph</a:t>
            </a:r>
            <a:r>
              <a:rPr lang="en-GB" sz="4400" b="1" dirty="0" smtClean="0"/>
              <a:t> </a:t>
            </a:r>
            <a:r>
              <a:rPr lang="en-GB" sz="4400" b="1" dirty="0" err="1" smtClean="0"/>
              <a:t>Timescape</a:t>
            </a:r>
            <a:r>
              <a:rPr lang="en-GB" sz="4400" b="1" dirty="0" smtClean="0"/>
              <a:t> </a:t>
            </a:r>
            <a:r>
              <a:rPr lang="en-GB" sz="4400" dirty="0" smtClean="0"/>
              <a:t>is a major Microsoft partner for </a:t>
            </a:r>
            <a:r>
              <a:rPr lang="en-GB" sz="4400" b="1" dirty="0" smtClean="0"/>
              <a:t>Financial Data </a:t>
            </a:r>
            <a:r>
              <a:rPr lang="en-GB" sz="4400" dirty="0" smtClean="0"/>
              <a:t>in the </a:t>
            </a:r>
            <a:r>
              <a:rPr lang="en-GB" sz="4400" b="1" dirty="0" smtClean="0"/>
              <a:t>Azure Cloud Platform</a:t>
            </a:r>
            <a:endParaRPr lang="en-GB" sz="4400" b="1" dirty="0"/>
          </a:p>
        </p:txBody>
      </p:sp>
      <p:sp>
        <p:nvSpPr>
          <p:cNvPr id="3" name="Rectangular Callout 2"/>
          <p:cNvSpPr/>
          <p:nvPr/>
        </p:nvSpPr>
        <p:spPr bwMode="auto">
          <a:xfrm>
            <a:off x="8205028" y="1210994"/>
            <a:ext cx="3834782" cy="1785078"/>
          </a:xfrm>
          <a:prstGeom prst="wedgeRectCallout">
            <a:avLst>
              <a:gd name="adj1" fmla="val -57474"/>
              <a:gd name="adj2" fmla="val 95907"/>
            </a:avLst>
          </a:prstGeom>
          <a:solidFill>
            <a:schemeClr val="accent4">
              <a:lumMod val="75000"/>
            </a:schemeClr>
          </a:solidFill>
          <a:ln>
            <a:solidFill>
              <a:schemeClr val="accent4">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2700" dirty="0">
                <a:gradFill>
                  <a:gsLst>
                    <a:gs pos="0">
                      <a:srgbClr val="FFFFFF"/>
                    </a:gs>
                    <a:gs pos="100000">
                      <a:srgbClr val="FFFFFF"/>
                    </a:gs>
                  </a:gsLst>
                  <a:lin ang="5400000" scaled="0"/>
                </a:gradFill>
                <a:latin typeface="+mj-lt"/>
              </a:rPr>
              <a:t>Data like this enables entire </a:t>
            </a:r>
            <a:r>
              <a:rPr lang="en-GB" sz="2700" dirty="0" smtClean="0">
                <a:gradFill>
                  <a:gsLst>
                    <a:gs pos="0">
                      <a:srgbClr val="FFFFFF"/>
                    </a:gs>
                    <a:gs pos="100000">
                      <a:srgbClr val="FFFFFF"/>
                    </a:gs>
                  </a:gsLst>
                  <a:lin ang="5400000" scaled="0"/>
                </a:gradFill>
                <a:latin typeface="+mj-lt"/>
              </a:rPr>
              <a:t>cloud-based industries in financial analytics</a:t>
            </a:r>
            <a:endParaRPr lang="en-GB" sz="2700" dirty="0">
              <a:gradFill>
                <a:gsLst>
                  <a:gs pos="0">
                    <a:srgbClr val="FFFFFF"/>
                  </a:gs>
                  <a:gs pos="100000">
                    <a:srgbClr val="FFFFFF"/>
                  </a:gs>
                </a:gsLst>
                <a:lin ang="5400000" scaled="0"/>
              </a:gradFill>
              <a:latin typeface="+mj-lt"/>
            </a:endParaRPr>
          </a:p>
        </p:txBody>
      </p:sp>
    </p:spTree>
    <p:extLst>
      <p:ext uri="{BB962C8B-B14F-4D97-AF65-F5344CB8AC3E}">
        <p14:creationId xmlns:p14="http://schemas.microsoft.com/office/powerpoint/2010/main" val="1161136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814" y="813108"/>
            <a:ext cx="11171635" cy="4847481"/>
          </a:xfrm>
        </p:spPr>
        <p:txBody>
          <a:bodyPr/>
          <a:lstStyle/>
          <a:p>
            <a:pPr algn="ctr"/>
            <a:r>
              <a:rPr lang="en-GB" dirty="0" smtClean="0"/>
              <a:t>The specific questions:</a:t>
            </a:r>
            <a:br>
              <a:rPr lang="en-GB" dirty="0" smtClean="0"/>
            </a:br>
            <a:r>
              <a:rPr lang="en-GB" dirty="0"/>
              <a:t/>
            </a:r>
            <a:br>
              <a:rPr lang="en-GB" dirty="0"/>
            </a:br>
            <a:r>
              <a:rPr lang="en-GB" sz="4000" dirty="0" smtClean="0"/>
              <a:t>Can we use F#’s unique “type provider” capabilities to integrate </a:t>
            </a:r>
            <a:r>
              <a:rPr lang="en-GB" sz="4000" dirty="0" err="1" smtClean="0"/>
              <a:t>Xenomorph</a:t>
            </a:r>
            <a:r>
              <a:rPr lang="en-GB" sz="4000" dirty="0" smtClean="0"/>
              <a:t> data at fine granularity?</a:t>
            </a:r>
            <a:br>
              <a:rPr lang="en-GB" sz="4000" dirty="0" smtClean="0"/>
            </a:br>
            <a:r>
              <a:rPr lang="en-GB" sz="4000" dirty="0"/>
              <a:t/>
            </a:r>
            <a:br>
              <a:rPr lang="en-GB" sz="4000" dirty="0"/>
            </a:br>
            <a:r>
              <a:rPr lang="en-GB" sz="4000" dirty="0" smtClean="0"/>
              <a:t>Can we specifically tackle the </a:t>
            </a:r>
            <a:r>
              <a:rPr lang="en-GB" sz="4000" b="1" dirty="0" smtClean="0"/>
              <a:t>quantity</a:t>
            </a:r>
            <a:r>
              <a:rPr lang="en-GB" sz="4000" dirty="0" smtClean="0"/>
              <a:t> of instruments and the </a:t>
            </a:r>
            <a:r>
              <a:rPr lang="en-GB" sz="4000" b="1" dirty="0" smtClean="0"/>
              <a:t>sparseness</a:t>
            </a:r>
            <a:r>
              <a:rPr lang="en-GB" sz="4000" dirty="0" smtClean="0"/>
              <a:t> of the data in a</a:t>
            </a:r>
            <a:r>
              <a:rPr lang="en-GB" sz="4000" b="1" dirty="0" smtClean="0"/>
              <a:t> programming language integration</a:t>
            </a:r>
            <a:r>
              <a:rPr lang="en-GB" sz="4000" dirty="0" smtClean="0"/>
              <a:t>.</a:t>
            </a:r>
            <a:endParaRPr lang="en-GB" sz="4800" dirty="0"/>
          </a:p>
        </p:txBody>
      </p:sp>
    </p:spTree>
    <p:extLst>
      <p:ext uri="{BB962C8B-B14F-4D97-AF65-F5344CB8AC3E}">
        <p14:creationId xmlns:p14="http://schemas.microsoft.com/office/powerpoint/2010/main" val="3138785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0"/>
            <a:ext cx="9515475" cy="713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0174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7" y="0"/>
            <a:ext cx="9515475" cy="7134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3627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0"/>
            <a:ext cx="9515475" cy="7134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72899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0"/>
            <a:ext cx="9515475" cy="7134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840587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0"/>
            <a:ext cx="9515475" cy="7134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094958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Group 139"/>
          <p:cNvGrpSpPr/>
          <p:nvPr/>
        </p:nvGrpSpPr>
        <p:grpSpPr>
          <a:xfrm>
            <a:off x="109523" y="152435"/>
            <a:ext cx="10210770" cy="5616908"/>
            <a:chOff x="109537" y="1373065"/>
            <a:chExt cx="11296552" cy="4276463"/>
          </a:xfrm>
          <a:solidFill>
            <a:schemeClr val="bg1">
              <a:lumMod val="85000"/>
            </a:schemeClr>
          </a:solidFill>
        </p:grpSpPr>
        <p:sp>
          <p:nvSpPr>
            <p:cNvPr id="141" name="Rounded Rectangle 22"/>
            <p:cNvSpPr/>
            <p:nvPr/>
          </p:nvSpPr>
          <p:spPr bwMode="auto">
            <a:xfrm>
              <a:off x="109537" y="1373065"/>
              <a:ext cx="11296552" cy="42764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defTabSz="913749" fontAlgn="base">
                <a:spcBef>
                  <a:spcPts val="600"/>
                </a:spcBef>
                <a:spcAft>
                  <a:spcPts val="600"/>
                </a:spcAft>
              </a:pPr>
              <a:endParaRPr lang="en-US" sz="2800" spc="-151" dirty="0">
                <a:solidFill>
                  <a:schemeClr val="bg2">
                    <a:lumMod val="50000"/>
                    <a:alpha val="99000"/>
                  </a:schemeClr>
                </a:solidFill>
                <a:latin typeface="Segoe UI Light" pitchFamily="34" charset="0"/>
              </a:endParaRPr>
            </a:p>
          </p:txBody>
        </p:sp>
        <p:pic>
          <p:nvPicPr>
            <p:cNvPr id="142" name="Picture 9" descr="C:\Users\Justin\Downloads\WinAzure_rg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72" y="5117880"/>
              <a:ext cx="2325599" cy="410015"/>
            </a:xfrm>
            <a:prstGeom prst="rect">
              <a:avLst/>
            </a:prstGeom>
            <a:grpFill/>
            <a:extLst/>
          </p:spPr>
        </p:pic>
      </p:grpSp>
      <p:sp>
        <p:nvSpPr>
          <p:cNvPr id="5" name="Rounded Rectangle 23"/>
          <p:cNvSpPr>
            <a:spLocks noChangeAspect="1"/>
          </p:cNvSpPr>
          <p:nvPr/>
        </p:nvSpPr>
        <p:spPr bwMode="auto">
          <a:xfrm>
            <a:off x="2113044" y="4039882"/>
            <a:ext cx="5851075" cy="343271"/>
          </a:xfrm>
          <a:prstGeom prst="rect">
            <a:avLst/>
          </a:prstGeom>
          <a:solidFill>
            <a:schemeClr val="accent3">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45719" bIns="45719"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Query Layer</a:t>
            </a:r>
          </a:p>
        </p:txBody>
      </p:sp>
      <p:sp>
        <p:nvSpPr>
          <p:cNvPr id="75" name="AutoShape 2" descr="data:image/jpeg;base64,/9j/4AAQSkZJRgABAQAAAQABAAD/2wCEAAkGBhAPEBAQEBESDw4PEBEPEBEQEBIQFBAQFxAVFBUQEhIYHSgeFxojGhYSHy8gJScpLCwsFh42NTAqNSYtLCkBCQoKDgwOGg8PGjUkHiQ1NTA1MjQ1Li8pNTUqKio0LDYsNTU1Ki8sLDAvNS0qLS8tKSwtKSwrKSwpLCwuKSwsKf/AABEIAKkBKgMBIgACEQEDEQH/xAAcAAEAAQUBAQAAAAAAAAAAAAAABgEDBAUHAgj/xABAEAACAgIABQEDBwkFCQAAAAAAAQIDBBEFBhIhMUEHE1EUIjJhcXOxNUJScoGRobLBFyMlM2IVFiRDU2OSwuH/xAAaAQEAAgMBAAAAAAAAAAAAAAAAAwUBAgQG/8QAMBEAAgIBAgQDBwQDAQAAAAAAAAECAxEEIRITMUFRccEFFCJhkbHRMoGh8TPS8CP/2gAMAwEAAhEDEQA/AO4gAAAAAAAAAAAAAAAAAAAAAAAAAAAAAAAAAAAAAAAAAAAAAAAAAAAAAAAAAAAAAAAAAAAAAAAAAAAAAAAAAAAAAAAAAAAAAAAAAAAAAAAAAAAAAAAAAAAAAAAAAAAbAAA2AAAAAAAAAAAAAAAAAAAAAAAAAAAAAAAAAAAAAAAAAAAAAAAAeZ+H9gA2YeXxrHpX95dXDX6U4/gcO4lzBlWzmp5FskpyWutpa340jWS7933f19y6h7Kz+qRST9rY2jE7Tme0jh9fZWux/wDbg5fxNFl+1+tf5OPKX12SUV+5HMyjOuHs2hdcs45+075dNjo3A/aPlZWZRS4111WT1JJOT1p+rOmbOEck/lDF+8/ozplntIwY3SplKcXGbrc3D5qknp9/gV+u0uLFGqPbt5lhodVmDdsu/clgLVNqklKLUoyW013TXxRdKotwAAAAAAAAAAAAAAAAAAAAAAAAAAAAAAAAAAAAAAAAAAeZ+H9h6PM/D+wA+csn6c/15fzM9YeFZdNV1QlZOXiMVt//AA85H05/ry/mZ0f2RUQ6cmfb3qlCO/VQ03+J67UXcmpzPIaennWqGcEb/s44jrfuo/Z7yOyP5uFZTZKq1dNkHqSfo/2E65r5t4piZU1/l0KX91utOE467Ny87/aiFcW4nLKunfOKjOx7ko71vWuxppp3T+KeMPwN9TCmHwwzleJsOSPyhifef+rMDjT/AOJyd/8AXt3/AObM7kj8oYn3n9GdMt9m2FO6V01ZJzm7JQc/muTe321vX1bIr9TCi7M+69WSUaad9OIdn6I0ns85zqhVXh3twmm1VOX0ZRb+bDfodGTIP7R+F4axOuSjVbDUKHBacmv+X28r8DV8r+06MIVUZUZfN1D36aa16Oa8/BbKuyj3iPOqXmvwWtV/u8uTa/J/k6bso2eKrFJJp7TSaa9U/U9yK0szEzeLUUJO62upPx1zUd/vK4XFab03TbC1Ly65KWvt0QjlTBpzMrOsy4xuya75QhCzv0VLw4wZMOH8Dx8eU50VRqlYkp9C0nreu3j1Z021wr+HL4v4OWqydnxYXD/Jd4XxinKjKdM+uMJuuT01qa8rv9pmnOeS+YqMPGuVjk5zzLnGuuLsnJLp3JRXp9ZLOBc1Y+b1RqclZD6dc4uMo/Xpi/Tyrk8J4XcUaiM4rLWX2N0Nmg4rznjY9jqfXZdHvKFVcrHFf6teDI4HzLj5qk6ZPqg9ThOLjOD+uLInVNR4mtiVXQcuFPc2+wR7J51xK/fJym50z91KChJylPv82C/O8Mu5HN2NVRXfY5Qjb2hXKL95J71pQ8meTZt8PUc6vffobzZi5XFKKmlbbCttbSnJR2vj3NRwrnTGyLFSuuq6XeMLoSrcv1d+TTczYVd/F8Gu2KnXKmzcZd09OTRJCh8fDZts39ERzvXBxQ33x9SX4/FKbe1dsLH8ITUvwMpMgnOPKeNj408rGh8mvx9ThKtuO+6Wmbz/AHrpoxce/Jn0TuqhJRScpTk4rfTFefJiVKaUq8vO3zEbmm42YWN/kSAweKcaoxYxlfYq4ykoRbT7yfp2NPhc/Yllka5e8olN6h76uVak/qb7GZzJk4lddby4KdcrYRhuHXqxv5rNVVKM1GcX6/sbO6Motwa9Dcxkmt/EbNXxDj9GNOqu2XQ7uroevm6itvb9DV/2iYXXGLdkYSeo2yqlGtv4qTXj6zEabJLMYs2ldXF4lJEo2NkR5+5jjRjTqhOyN9tfVVOtS1ret9a7IzuV+ZqcqMKoOx2Qqi5udcorxpvqfnubcifL5mNjXnw5nLzuSEAEBOAAAAAAAAADzPw/sPR5n4f2AHzlkfTn+vL8WZ3AuOXYVnvqXrfaSe+ma/RkviYOR9Of68v5mS7kPimDCF9Gb09Nsoyj7yO49lrz6M9ffLhry48XyPH0x4rMKWPmTPl3mrH4rCdNtSVijudc0pRkvDcWc35y4LHDy51V793pWQT/ADVJfR/YdBp4rwfhylZTKvrkvFT95OS+C+COa8x8clm5E75LpUtRjH9GC8J/WV+ig1a3BNQ+fiWGtkuUlNpz+XgX+SPyhi/ef0Z3bZwnkhf4hi/ef0ZKcz2p31ZNkHTXKqu2Vek5KTjGTW9/Hsa6/TzutSh2XqbaDUQpqfH3foX/AGu4ljjj2pN1Qc4y14Un4b/A5rGLbSS2320ltt/BI6RzPzvHNrjiYUJW2ZCSnuP0E/MV9f1+hIuV+SMfErrlOuM8qK3KxrbUvPzd/AzVqHpaFGxb9l3/AHMW6Zaq9ut7d3+DactY068TGhZ9OFMIy35T0uxs5BISKOT4m2XsVwpLwI1zBydDIn8oonLGzI+LYdlLXpNepb5V5hustuw8uKWVjrblH6NkP0ki0+LcWqcoywoZK6pdFldsYbj1Pp6k38NF7lvgV6yL83L6Y33RUI1we1XBem/V+Dse1bVjT8N03/XmcSxzE60147NL+/I13swwoe7yrtL3jyrIdWu6itNRT/ay9dSq+O1OK6fe4s3PX5zW+7M3kXhF2LTdC6KjKeTZZFJqXzWo6fb7D1lcKtlxWnIUd0Qx51yltdpPfbRtOxO6bzs0/sa11tUwWN019zHu5rgr7a8PEsyrYy1bOtRjHrS1pzfnRquXL7ZcZudtKxp2YvVKtNS3qUdSbXqXuH4nEeHWZFdONHLputldCasjBxcnvU99zI4HwTNjxKeXkqLjZjuLcH82Em46rS8vSXk3xXCMsYw11zu+nbt9DTNk5RznKfTGy/P1LXKGFCXEeJ2tblC5Qhv83bbk19ukYOdm3PjF7hjPLeNXCNcOpJV9UU3PT9XskPLXCbqcniFlkemGRcp1PafVFb769PJj8e4LlV5az8JRsm4e7upk+n3kV4afx8GFZHmvfrHC8OiMuqXKW3STb8erNTx95+Z7j/D51WU3QsjZ1wbST7rz8C7zU7/9qYPydQ+Ue4m4+830779W9G3w+J8TusgpYcMWpSTtnZbGcnH1UIx9SvE+EXT4piZEY7oqqnGctrs3vXb9ojZwySaSwn0eeq82ZlXxRbi3u12x0fkjCyOXOIZ3TDOuqhjKSlKqhPdmntKUn6FnhGLC7jGV1xTjh011UQfdQXSu6X7f4k4InxzgeVVl/L8FRnZKHu76JvpVsV4afx8EVdzlmLwsrbsv+fQkspUMSWXvv3ff7GbzvgV24OR1pbhW5xl6xku6aZGeYMqVvCuGzn3lK7Gbfx7+TYZ0eJcRj8nnjxwqJ6V1krFZKUfWMFH4mZzVy/OzGxqMaCapupetparj5ZLU1XwRk11z5bEdqdnFKK2xjz3MHnTFjbm8LrmtwlOe18daev4G352w4S4fkpxWoVSlHsvmuK2tfAs8e4Rdbm8PthFOvHlN2S2l07iku3qbPmXDndiZFVa3ZZVOMV422u3ci5i/8sPp/sScH+Xbr+CNcXn1cBUpd5PGr7v6tIlfBor5PR2S/uoen+lGmny/bZwlYb1C75Ooab2lNem/gXeVcrN6VTlYyojVWoqz3kZe8a7dop9uwsxKDw+km/r9zNeYzXEuqX8fYkYAOI7QAAAAAAAAAeZ+H9jPRSa7P7AD5xyfpz/Xl/MzxsnHEPZVlqUpVzrtTlKWtuD7veu5oMzkzPq31Y1jS9YLrX8D10NTVPpJHj7NNdF7xZpUD3bRKD1OMoP4Si4/ieNnQc5vOSfyhifef0ZhcYrfyvIik5P5Rakkm2/nv0Mzkn8oYv3n9Gdujw+pT61XBWeevoXV+/RWarVe725xnK9WWml0vvFWM4w/REf5B5bWLjQlOtRybNym2vnJPxFv6iU6CRU8/ZY7JOUu56CutVxUY9gUKg0JCmhoqACmhoqACmhoqACmhoqACmhoqACg0VABTQ0VABTQ0VABTQ0VAAAAAAAAAAAAAAAABTQ0VABYvw4WdpwhNf6oqX4mnzOROH276seEW/WG4P8Agb8G8bJw/S8Gkq4T/UskRwvZtjUZFWRVOyLql1KDakn28b8ktSKgzZbOx5m8mK6oVrEFgAAjJAAAAAAAAAAAAAAAAAAAAAAAAAAAAAAAAAAAAAAAAAAAAAAAAAAAAAAAAAAAAAAAAAAAAAAAAAAAAAAAAAAAAAAAAAAAAAAAAAAAAAAAAAAAAAAAAAAAAAAAAAAAAAAAAAAAAAAAAAAAAAAAAAAAAAAAAAAAAAAAAAAAAAAAAAAAAAAAAAAAAAAAAAAAAAAAAAAAAAAAAAAAAAAAAAAD/9k="/>
          <p:cNvSpPr>
            <a:spLocks noChangeAspect="1" noChangeArrowheads="1"/>
          </p:cNvSpPr>
          <p:nvPr/>
        </p:nvSpPr>
        <p:spPr bwMode="auto">
          <a:xfrm>
            <a:off x="31412" y="-152436"/>
            <a:ext cx="304761" cy="30487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6" tIns="45719" rIns="91436" bIns="45719" numCol="1" anchor="t" anchorCtr="0" compatLnSpc="1">
            <a:prstTxWarp prst="textNoShape">
              <a:avLst/>
            </a:prstTxWarp>
          </a:bodyPr>
          <a:lstStyle/>
          <a:p>
            <a:endParaRPr lang="en-US"/>
          </a:p>
        </p:txBody>
      </p:sp>
      <p:sp>
        <p:nvSpPr>
          <p:cNvPr id="126" name="Up-Down Arrow 125"/>
          <p:cNvSpPr/>
          <p:nvPr/>
        </p:nvSpPr>
        <p:spPr bwMode="auto">
          <a:xfrm rot="10800000">
            <a:off x="7370515" y="4368425"/>
            <a:ext cx="331777" cy="535436"/>
          </a:xfrm>
          <a:prstGeom prst="upDownArrow">
            <a:avLst>
              <a:gd name="adj1" fmla="val 50000"/>
              <a:gd name="adj2" fmla="val 59741"/>
            </a:avLst>
          </a:prstGeom>
          <a:solidFill>
            <a:schemeClr val="accent3">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31" name="Rounded Rectangle 23"/>
          <p:cNvSpPr>
            <a:spLocks noChangeAspect="1"/>
          </p:cNvSpPr>
          <p:nvPr/>
        </p:nvSpPr>
        <p:spPr bwMode="auto">
          <a:xfrm>
            <a:off x="2103617" y="3173242"/>
            <a:ext cx="2896236" cy="343271"/>
          </a:xfrm>
          <a:prstGeom prst="rect">
            <a:avLst/>
          </a:prstGeom>
          <a:solidFill>
            <a:srgbClr val="00B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45719" bIns="45719"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Instrument Analytics Layer</a:t>
            </a:r>
          </a:p>
        </p:txBody>
      </p:sp>
      <p:sp>
        <p:nvSpPr>
          <p:cNvPr id="68" name="Up-Down Arrow 67"/>
          <p:cNvSpPr/>
          <p:nvPr/>
        </p:nvSpPr>
        <p:spPr bwMode="auto">
          <a:xfrm rot="10800000">
            <a:off x="4694352" y="1023939"/>
            <a:ext cx="305501" cy="1093460"/>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grpSp>
        <p:nvGrpSpPr>
          <p:cNvPr id="82" name="Group 81"/>
          <p:cNvGrpSpPr/>
          <p:nvPr/>
        </p:nvGrpSpPr>
        <p:grpSpPr>
          <a:xfrm>
            <a:off x="183793" y="2250856"/>
            <a:ext cx="1311124" cy="1301971"/>
            <a:chOff x="5408612" y="2643240"/>
            <a:chExt cx="1191897" cy="1191897"/>
          </a:xfrm>
        </p:grpSpPr>
        <p:sp>
          <p:nvSpPr>
            <p:cNvPr id="83" name="Rounded Rectangle 23"/>
            <p:cNvSpPr>
              <a:spLocks noChangeAspect="1"/>
            </p:cNvSpPr>
            <p:nvPr/>
          </p:nvSpPr>
          <p:spPr bwMode="auto">
            <a:xfrm>
              <a:off x="5408612" y="2643240"/>
              <a:ext cx="1191897" cy="1191897"/>
            </a:xfrm>
            <a:prstGeom prst="rect">
              <a:avLst/>
            </a:prstGeom>
            <a:solidFill>
              <a:schemeClr val="bg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2000" spc="-51" dirty="0">
                  <a:ln>
                    <a:solidFill>
                      <a:schemeClr val="bg1">
                        <a:alpha val="0"/>
                      </a:schemeClr>
                    </a:solidFill>
                  </a:ln>
                  <a:solidFill>
                    <a:schemeClr val="accent2">
                      <a:alpha val="99000"/>
                    </a:schemeClr>
                  </a:solidFill>
                  <a:latin typeface="Segoe UI Light" pitchFamily="34" charset="0"/>
                  <a:ea typeface="Segoe UI" pitchFamily="34" charset="0"/>
                  <a:cs typeface="Segoe UI" pitchFamily="34" charset="0"/>
                </a:rPr>
                <a:t>HPC Server</a:t>
              </a:r>
            </a:p>
          </p:txBody>
        </p:sp>
        <p:pic>
          <p:nvPicPr>
            <p:cNvPr id="84" name="Picture 4" descr="[mapreduce-process.png]"/>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18907" y="2870501"/>
              <a:ext cx="771307" cy="58275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ounded Rectangle 23"/>
          <p:cNvSpPr>
            <a:spLocks noChangeAspect="1"/>
          </p:cNvSpPr>
          <p:nvPr/>
        </p:nvSpPr>
        <p:spPr bwMode="auto">
          <a:xfrm>
            <a:off x="2103617" y="610963"/>
            <a:ext cx="5266899" cy="343271"/>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45719" bIns="45719"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Access Layer</a:t>
            </a:r>
          </a:p>
        </p:txBody>
      </p:sp>
      <p:sp>
        <p:nvSpPr>
          <p:cNvPr id="32" name="Rounded Rectangle 23"/>
          <p:cNvSpPr>
            <a:spLocks noChangeAspect="1"/>
          </p:cNvSpPr>
          <p:nvPr/>
        </p:nvSpPr>
        <p:spPr bwMode="auto">
          <a:xfrm>
            <a:off x="3419007" y="2155833"/>
            <a:ext cx="2661751" cy="343271"/>
          </a:xfrm>
          <a:prstGeom prst="rect">
            <a:avLst/>
          </a:prstGeom>
          <a:solidFill>
            <a:schemeClr val="accent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45719" bIns="45719"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Analytics Layer</a:t>
            </a:r>
          </a:p>
        </p:txBody>
      </p:sp>
      <p:sp>
        <p:nvSpPr>
          <p:cNvPr id="33" name="Up-Down Arrow 32"/>
          <p:cNvSpPr/>
          <p:nvPr/>
        </p:nvSpPr>
        <p:spPr bwMode="auto">
          <a:xfrm rot="10800000">
            <a:off x="4571178" y="2600235"/>
            <a:ext cx="331777" cy="535436"/>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34" name="Up-Down Arrow 33"/>
          <p:cNvSpPr/>
          <p:nvPr/>
        </p:nvSpPr>
        <p:spPr bwMode="auto">
          <a:xfrm rot="10800000">
            <a:off x="3866972" y="3507896"/>
            <a:ext cx="331777" cy="535436"/>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35" name="Up-Down Arrow 34"/>
          <p:cNvSpPr/>
          <p:nvPr/>
        </p:nvSpPr>
        <p:spPr bwMode="auto">
          <a:xfrm rot="10800000">
            <a:off x="6464489" y="1023936"/>
            <a:ext cx="331777" cy="2953484"/>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41" name="Up-Down Arrow 40"/>
          <p:cNvSpPr/>
          <p:nvPr/>
        </p:nvSpPr>
        <p:spPr bwMode="auto">
          <a:xfrm rot="10800000">
            <a:off x="5469888" y="2518985"/>
            <a:ext cx="331777" cy="1544452"/>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42" name="Up-Down Arrow 41"/>
          <p:cNvSpPr/>
          <p:nvPr/>
        </p:nvSpPr>
        <p:spPr bwMode="auto">
          <a:xfrm rot="10800000">
            <a:off x="2746425" y="975812"/>
            <a:ext cx="359148" cy="2197430"/>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794" y="4211518"/>
            <a:ext cx="1311124" cy="743827"/>
          </a:xfrm>
          <a:prstGeom prst="rect">
            <a:avLst/>
          </a:prstGeom>
        </p:spPr>
      </p:pic>
      <p:sp>
        <p:nvSpPr>
          <p:cNvPr id="85" name="Up-Down Arrow 84"/>
          <p:cNvSpPr/>
          <p:nvPr/>
        </p:nvSpPr>
        <p:spPr bwMode="auto">
          <a:xfrm rot="5400000">
            <a:off x="7801588" y="382388"/>
            <a:ext cx="324256" cy="819441"/>
          </a:xfrm>
          <a:prstGeom prst="upDownArrow">
            <a:avLst>
              <a:gd name="adj1" fmla="val 50000"/>
              <a:gd name="adj2" fmla="val 59741"/>
            </a:avLst>
          </a:prstGeom>
          <a:solidFill>
            <a:srgbClr val="00AEEF"/>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grpSp>
        <p:nvGrpSpPr>
          <p:cNvPr id="86" name="Group 85"/>
          <p:cNvGrpSpPr/>
          <p:nvPr/>
        </p:nvGrpSpPr>
        <p:grpSpPr>
          <a:xfrm>
            <a:off x="8483261" y="257493"/>
            <a:ext cx="1553180" cy="1014083"/>
            <a:chOff x="9482980" y="1193076"/>
            <a:chExt cx="1553382" cy="1013848"/>
          </a:xfrm>
        </p:grpSpPr>
        <p:sp>
          <p:nvSpPr>
            <p:cNvPr id="87" name="Rounded Rectangle 23"/>
            <p:cNvSpPr>
              <a:spLocks noChangeAspect="1"/>
            </p:cNvSpPr>
            <p:nvPr/>
          </p:nvSpPr>
          <p:spPr bwMode="auto">
            <a:xfrm>
              <a:off x="9844465" y="1193076"/>
              <a:ext cx="1191897" cy="657630"/>
            </a:xfrm>
            <a:prstGeom prst="rect">
              <a:avLst/>
            </a:prstGeom>
            <a:solidFill>
              <a:schemeClr val="accent2">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p>
          </p:txBody>
        </p:sp>
        <p:sp>
          <p:nvSpPr>
            <p:cNvPr id="88" name="Rounded Rectangle 23"/>
            <p:cNvSpPr>
              <a:spLocks noChangeAspect="1"/>
            </p:cNvSpPr>
            <p:nvPr/>
          </p:nvSpPr>
          <p:spPr bwMode="auto">
            <a:xfrm>
              <a:off x="9658783" y="1373065"/>
              <a:ext cx="1191897" cy="657630"/>
            </a:xfrm>
            <a:prstGeom prst="rect">
              <a:avLst/>
            </a:prstGeom>
            <a:solidFill>
              <a:srgbClr val="FF00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p>
          </p:txBody>
        </p:sp>
        <p:sp>
          <p:nvSpPr>
            <p:cNvPr id="89" name="Rounded Rectangle 23"/>
            <p:cNvSpPr>
              <a:spLocks noChangeAspect="1"/>
            </p:cNvSpPr>
            <p:nvPr/>
          </p:nvSpPr>
          <p:spPr bwMode="auto">
            <a:xfrm>
              <a:off x="9482980" y="1549294"/>
              <a:ext cx="1191897" cy="657630"/>
            </a:xfrm>
            <a:prstGeom prst="rect">
              <a:avLst/>
            </a:prstGeom>
            <a:solidFill>
              <a:srgbClr val="92D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p>
          </p:txBody>
        </p:sp>
      </p:grpSp>
      <p:sp>
        <p:nvSpPr>
          <p:cNvPr id="90" name="Up-Down Arrow 89"/>
          <p:cNvSpPr/>
          <p:nvPr/>
        </p:nvSpPr>
        <p:spPr bwMode="auto">
          <a:xfrm rot="5400000">
            <a:off x="7785871" y="1923956"/>
            <a:ext cx="356495" cy="820247"/>
          </a:xfrm>
          <a:prstGeom prst="upDownArrow">
            <a:avLst>
              <a:gd name="adj1" fmla="val 50000"/>
              <a:gd name="adj2" fmla="val 59741"/>
            </a:avLst>
          </a:prstGeom>
          <a:solidFill>
            <a:schemeClr val="accent1"/>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grpSp>
        <p:nvGrpSpPr>
          <p:cNvPr id="91" name="Group 90"/>
          <p:cNvGrpSpPr/>
          <p:nvPr/>
        </p:nvGrpSpPr>
        <p:grpSpPr>
          <a:xfrm>
            <a:off x="8483261" y="2817388"/>
            <a:ext cx="1562312" cy="1025772"/>
            <a:chOff x="9512202" y="2531368"/>
            <a:chExt cx="1562516" cy="1025534"/>
          </a:xfrm>
        </p:grpSpPr>
        <p:sp>
          <p:nvSpPr>
            <p:cNvPr id="92" name="Rounded Rectangle 23"/>
            <p:cNvSpPr>
              <a:spLocks noChangeAspect="1"/>
            </p:cNvSpPr>
            <p:nvPr/>
          </p:nvSpPr>
          <p:spPr bwMode="auto">
            <a:xfrm>
              <a:off x="9882821" y="2531368"/>
              <a:ext cx="1191897" cy="657630"/>
            </a:xfrm>
            <a:prstGeom prst="rect">
              <a:avLst/>
            </a:prstGeom>
            <a:solidFill>
              <a:srgbClr val="92D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Model Provider</a:t>
              </a:r>
            </a:p>
          </p:txBody>
        </p:sp>
        <p:sp>
          <p:nvSpPr>
            <p:cNvPr id="93" name="Rounded Rectangle 23"/>
            <p:cNvSpPr>
              <a:spLocks noChangeAspect="1"/>
            </p:cNvSpPr>
            <p:nvPr/>
          </p:nvSpPr>
          <p:spPr bwMode="auto">
            <a:xfrm>
              <a:off x="9699984" y="2727795"/>
              <a:ext cx="1191897" cy="657630"/>
            </a:xfrm>
            <a:prstGeom prst="rect">
              <a:avLst/>
            </a:prstGeom>
            <a:solidFill>
              <a:srgbClr val="7030A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Model Provider</a:t>
              </a:r>
            </a:p>
          </p:txBody>
        </p:sp>
        <p:sp>
          <p:nvSpPr>
            <p:cNvPr id="94" name="Rounded Rectangle 23"/>
            <p:cNvSpPr>
              <a:spLocks noChangeAspect="1"/>
            </p:cNvSpPr>
            <p:nvPr/>
          </p:nvSpPr>
          <p:spPr bwMode="auto">
            <a:xfrm>
              <a:off x="9512202" y="2899272"/>
              <a:ext cx="1191897" cy="657630"/>
            </a:xfrm>
            <a:prstGeom prst="rect">
              <a:avLst/>
            </a:prstGeom>
            <a:solidFill>
              <a:schemeClr val="accent1">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Instrument</a:t>
              </a:r>
            </a:p>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Analytics Provider</a:t>
              </a:r>
            </a:p>
          </p:txBody>
        </p:sp>
      </p:grpSp>
      <p:grpSp>
        <p:nvGrpSpPr>
          <p:cNvPr id="96" name="Group 95"/>
          <p:cNvGrpSpPr/>
          <p:nvPr/>
        </p:nvGrpSpPr>
        <p:grpSpPr>
          <a:xfrm>
            <a:off x="8470256" y="1723535"/>
            <a:ext cx="1549292" cy="986674"/>
            <a:chOff x="10406714" y="279041"/>
            <a:chExt cx="1549494" cy="986445"/>
          </a:xfrm>
        </p:grpSpPr>
        <p:sp>
          <p:nvSpPr>
            <p:cNvPr id="97" name="Rounded Rectangle 23"/>
            <p:cNvSpPr>
              <a:spLocks noChangeAspect="1"/>
            </p:cNvSpPr>
            <p:nvPr/>
          </p:nvSpPr>
          <p:spPr bwMode="auto">
            <a:xfrm>
              <a:off x="10764311" y="279041"/>
              <a:ext cx="1191897" cy="657630"/>
            </a:xfrm>
            <a:prstGeom prst="rect">
              <a:avLst/>
            </a:prstGeom>
            <a:solidFill>
              <a:srgbClr val="7030A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Analytics</a:t>
              </a:r>
            </a:p>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Provider</a:t>
              </a:r>
            </a:p>
          </p:txBody>
        </p:sp>
        <p:sp>
          <p:nvSpPr>
            <p:cNvPr id="98" name="Rounded Rectangle 23"/>
            <p:cNvSpPr>
              <a:spLocks noChangeAspect="1"/>
            </p:cNvSpPr>
            <p:nvPr/>
          </p:nvSpPr>
          <p:spPr bwMode="auto">
            <a:xfrm>
              <a:off x="10586971" y="455270"/>
              <a:ext cx="1191897" cy="657630"/>
            </a:xfrm>
            <a:prstGeom prst="rect">
              <a:avLst/>
            </a:prstGeom>
            <a:solidFill>
              <a:srgbClr val="92D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Analytics Provider</a:t>
              </a:r>
            </a:p>
          </p:txBody>
        </p:sp>
        <p:sp>
          <p:nvSpPr>
            <p:cNvPr id="99" name="Rounded Rectangle 23"/>
            <p:cNvSpPr>
              <a:spLocks noChangeAspect="1"/>
            </p:cNvSpPr>
            <p:nvPr/>
          </p:nvSpPr>
          <p:spPr bwMode="auto">
            <a:xfrm>
              <a:off x="10406714" y="607856"/>
              <a:ext cx="1191897" cy="657630"/>
            </a:xfrm>
            <a:prstGeom prst="rect">
              <a:avLst/>
            </a:prstGeom>
            <a:solidFill>
              <a:schemeClr val="accent2">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a:t>
              </a:r>
            </a:p>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Analytics Provider</a:t>
              </a:r>
            </a:p>
          </p:txBody>
        </p:sp>
      </p:grpSp>
      <p:grpSp>
        <p:nvGrpSpPr>
          <p:cNvPr id="100" name="Group 99"/>
          <p:cNvGrpSpPr/>
          <p:nvPr/>
        </p:nvGrpSpPr>
        <p:grpSpPr>
          <a:xfrm>
            <a:off x="6712849" y="4942511"/>
            <a:ext cx="3463828" cy="736005"/>
            <a:chOff x="8554291" y="621009"/>
            <a:chExt cx="3332890" cy="735835"/>
          </a:xfrm>
        </p:grpSpPr>
        <p:sp>
          <p:nvSpPr>
            <p:cNvPr id="101" name="Rounded Rectangle 23"/>
            <p:cNvSpPr>
              <a:spLocks noChangeAspect="1"/>
            </p:cNvSpPr>
            <p:nvPr/>
          </p:nvSpPr>
          <p:spPr bwMode="auto">
            <a:xfrm>
              <a:off x="8906037" y="621009"/>
              <a:ext cx="2981144" cy="402103"/>
            </a:xfrm>
            <a:prstGeom prst="rect">
              <a:avLst/>
            </a:prstGeom>
            <a:solidFill>
              <a:srgbClr val="FF00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Layer</a:t>
              </a:r>
            </a:p>
          </p:txBody>
        </p:sp>
        <p:sp>
          <p:nvSpPr>
            <p:cNvPr id="102" name="Rounded Rectangle 23"/>
            <p:cNvSpPr>
              <a:spLocks noChangeAspect="1"/>
            </p:cNvSpPr>
            <p:nvPr/>
          </p:nvSpPr>
          <p:spPr bwMode="auto">
            <a:xfrm>
              <a:off x="8740339" y="784085"/>
              <a:ext cx="2981144" cy="402103"/>
            </a:xfrm>
            <a:prstGeom prst="rect">
              <a:avLst/>
            </a:prstGeom>
            <a:solidFill>
              <a:srgbClr val="00B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Layer</a:t>
              </a:r>
            </a:p>
          </p:txBody>
        </p:sp>
        <p:sp>
          <p:nvSpPr>
            <p:cNvPr id="103" name="Rounded Rectangle 23"/>
            <p:cNvSpPr>
              <a:spLocks noChangeAspect="1"/>
            </p:cNvSpPr>
            <p:nvPr/>
          </p:nvSpPr>
          <p:spPr bwMode="auto">
            <a:xfrm>
              <a:off x="8554291" y="954741"/>
              <a:ext cx="2981144" cy="402103"/>
            </a:xfrm>
            <a:prstGeom prst="rect">
              <a:avLst/>
            </a:prstGeom>
            <a:solidFill>
              <a:srgbClr val="0070C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Third Party Services</a:t>
              </a:r>
            </a:p>
          </p:txBody>
        </p:sp>
      </p:grpSp>
      <p:sp>
        <p:nvSpPr>
          <p:cNvPr id="104" name="Up-Down Arrow 103"/>
          <p:cNvSpPr/>
          <p:nvPr/>
        </p:nvSpPr>
        <p:spPr bwMode="auto">
          <a:xfrm rot="5400000">
            <a:off x="6297923" y="4907442"/>
            <a:ext cx="268125" cy="646335"/>
          </a:xfrm>
          <a:prstGeom prst="upDownArrow">
            <a:avLst>
              <a:gd name="adj1" fmla="val 50000"/>
              <a:gd name="adj2" fmla="val 59741"/>
            </a:avLst>
          </a:prstGeom>
          <a:solidFill>
            <a:schemeClr val="bg1">
              <a:lumMod val="6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grpSp>
        <p:nvGrpSpPr>
          <p:cNvPr id="105" name="Group 104"/>
          <p:cNvGrpSpPr/>
          <p:nvPr/>
        </p:nvGrpSpPr>
        <p:grpSpPr>
          <a:xfrm>
            <a:off x="10527302" y="897214"/>
            <a:ext cx="1553180" cy="1014083"/>
            <a:chOff x="9482980" y="1193076"/>
            <a:chExt cx="1553382" cy="1013848"/>
          </a:xfrm>
        </p:grpSpPr>
        <p:sp>
          <p:nvSpPr>
            <p:cNvPr id="106" name="Rounded Rectangle 23"/>
            <p:cNvSpPr>
              <a:spLocks noChangeAspect="1"/>
            </p:cNvSpPr>
            <p:nvPr/>
          </p:nvSpPr>
          <p:spPr bwMode="auto">
            <a:xfrm>
              <a:off x="9844465" y="1193076"/>
              <a:ext cx="1191897" cy="657630"/>
            </a:xfrm>
            <a:prstGeom prst="rect">
              <a:avLst/>
            </a:prstGeom>
            <a:solidFill>
              <a:schemeClr val="accent2">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p>
          </p:txBody>
        </p:sp>
        <p:sp>
          <p:nvSpPr>
            <p:cNvPr id="107" name="Rounded Rectangle 23"/>
            <p:cNvSpPr>
              <a:spLocks noChangeAspect="1"/>
            </p:cNvSpPr>
            <p:nvPr/>
          </p:nvSpPr>
          <p:spPr bwMode="auto">
            <a:xfrm>
              <a:off x="9658783" y="1373065"/>
              <a:ext cx="1191897" cy="657630"/>
            </a:xfrm>
            <a:prstGeom prst="rect">
              <a:avLst/>
            </a:prstGeom>
            <a:solidFill>
              <a:srgbClr val="FF00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p>
          </p:txBody>
        </p:sp>
        <p:sp>
          <p:nvSpPr>
            <p:cNvPr id="108" name="Rounded Rectangle 23"/>
            <p:cNvSpPr>
              <a:spLocks noChangeAspect="1"/>
            </p:cNvSpPr>
            <p:nvPr/>
          </p:nvSpPr>
          <p:spPr bwMode="auto">
            <a:xfrm>
              <a:off x="9482980" y="1549294"/>
              <a:ext cx="1191897" cy="657630"/>
            </a:xfrm>
            <a:prstGeom prst="rect">
              <a:avLst/>
            </a:prstGeom>
            <a:solidFill>
              <a:srgbClr val="92D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p>
          </p:txBody>
        </p:sp>
      </p:grpSp>
      <p:sp>
        <p:nvSpPr>
          <p:cNvPr id="3" name="Left-Up Arrow 2"/>
          <p:cNvSpPr/>
          <p:nvPr/>
        </p:nvSpPr>
        <p:spPr bwMode="auto">
          <a:xfrm flipH="1">
            <a:off x="6884813" y="1069891"/>
            <a:ext cx="3642490" cy="657783"/>
          </a:xfrm>
          <a:prstGeom prst="leftUpArrow">
            <a:avLst/>
          </a:prstGeom>
          <a:solidFill>
            <a:srgbClr val="00AEEF"/>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109" name="Up-Down Arrow 108"/>
          <p:cNvSpPr/>
          <p:nvPr/>
        </p:nvSpPr>
        <p:spPr bwMode="auto">
          <a:xfrm rot="5400000">
            <a:off x="7783088" y="2945748"/>
            <a:ext cx="356495" cy="820247"/>
          </a:xfrm>
          <a:prstGeom prst="upDownArrow">
            <a:avLst>
              <a:gd name="adj1" fmla="val 50000"/>
              <a:gd name="adj2" fmla="val 59741"/>
            </a:avLst>
          </a:prstGeom>
          <a:solidFill>
            <a:srgbClr val="00B05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grpSp>
        <p:nvGrpSpPr>
          <p:cNvPr id="119" name="Group 63"/>
          <p:cNvGrpSpPr/>
          <p:nvPr/>
        </p:nvGrpSpPr>
        <p:grpSpPr>
          <a:xfrm>
            <a:off x="5153495" y="4955345"/>
            <a:ext cx="964564" cy="688311"/>
            <a:chOff x="152400" y="3962400"/>
            <a:chExt cx="1066800" cy="990600"/>
          </a:xfrm>
        </p:grpSpPr>
        <p:pic>
          <p:nvPicPr>
            <p:cNvPr id="120"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21" name="Rounded Rectangle 120"/>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1100" b="1" dirty="0">
                  <a:solidFill>
                    <a:srgbClr val="FFFFFF"/>
                  </a:solidFill>
                  <a:latin typeface="Segoe   "/>
                </a:rPr>
                <a:t>Spreadsheet</a:t>
              </a:r>
            </a:p>
          </p:txBody>
        </p:sp>
      </p:grpSp>
      <p:grpSp>
        <p:nvGrpSpPr>
          <p:cNvPr id="122" name="Group 63"/>
          <p:cNvGrpSpPr/>
          <p:nvPr/>
        </p:nvGrpSpPr>
        <p:grpSpPr>
          <a:xfrm>
            <a:off x="4145232" y="4950279"/>
            <a:ext cx="867841" cy="688311"/>
            <a:chOff x="152400" y="3962400"/>
            <a:chExt cx="1066800" cy="990600"/>
          </a:xfrm>
        </p:grpSpPr>
        <p:pic>
          <p:nvPicPr>
            <p:cNvPr id="123"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24" name="Rounded Rectangle 123"/>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1100" b="1" dirty="0">
                  <a:solidFill>
                    <a:srgbClr val="FFFFFF"/>
                  </a:solidFill>
                  <a:latin typeface="Segoe   "/>
                </a:rPr>
                <a:t>Trading App</a:t>
              </a:r>
            </a:p>
          </p:txBody>
        </p:sp>
      </p:grpSp>
      <p:grpSp>
        <p:nvGrpSpPr>
          <p:cNvPr id="125" name="Group 63"/>
          <p:cNvGrpSpPr/>
          <p:nvPr/>
        </p:nvGrpSpPr>
        <p:grpSpPr>
          <a:xfrm>
            <a:off x="3131712" y="4943890"/>
            <a:ext cx="867841" cy="688311"/>
            <a:chOff x="152400" y="3962400"/>
            <a:chExt cx="1066800" cy="990600"/>
          </a:xfrm>
        </p:grpSpPr>
        <p:pic>
          <p:nvPicPr>
            <p:cNvPr id="127"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28" name="Rounded Rectangle 127"/>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1100" b="1" dirty="0">
                  <a:solidFill>
                    <a:srgbClr val="FFFFFF"/>
                  </a:solidFill>
                  <a:latin typeface="Segoe   "/>
                </a:rPr>
                <a:t>Risk App</a:t>
              </a:r>
            </a:p>
          </p:txBody>
        </p:sp>
      </p:grpSp>
      <p:sp>
        <p:nvSpPr>
          <p:cNvPr id="129" name="Up-Down Arrow 128"/>
          <p:cNvSpPr/>
          <p:nvPr/>
        </p:nvSpPr>
        <p:spPr bwMode="auto">
          <a:xfrm rot="10800000">
            <a:off x="4474724" y="4391679"/>
            <a:ext cx="331777" cy="535436"/>
          </a:xfrm>
          <a:prstGeom prst="upDownArrow">
            <a:avLst>
              <a:gd name="adj1" fmla="val 50000"/>
              <a:gd name="adj2" fmla="val 59741"/>
            </a:avLst>
          </a:prstGeom>
          <a:solidFill>
            <a:schemeClr val="accent3">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130" name="Up-Down Arrow 129"/>
          <p:cNvSpPr/>
          <p:nvPr/>
        </p:nvSpPr>
        <p:spPr bwMode="auto">
          <a:xfrm rot="10800000">
            <a:off x="2687071" y="4391679"/>
            <a:ext cx="331777" cy="1619330"/>
          </a:xfrm>
          <a:prstGeom prst="upDownArrow">
            <a:avLst>
              <a:gd name="adj1" fmla="val 50000"/>
              <a:gd name="adj2" fmla="val 59741"/>
            </a:avLst>
          </a:prstGeom>
          <a:solidFill>
            <a:schemeClr val="accent3">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grpSp>
        <p:nvGrpSpPr>
          <p:cNvPr id="131" name="Group 63"/>
          <p:cNvGrpSpPr/>
          <p:nvPr/>
        </p:nvGrpSpPr>
        <p:grpSpPr>
          <a:xfrm>
            <a:off x="3427302" y="6022464"/>
            <a:ext cx="964564" cy="688311"/>
            <a:chOff x="152400" y="3962400"/>
            <a:chExt cx="1066800" cy="990600"/>
          </a:xfrm>
        </p:grpSpPr>
        <p:pic>
          <p:nvPicPr>
            <p:cNvPr id="132"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33" name="Rounded Rectangle 132"/>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1100" b="1" dirty="0">
                  <a:solidFill>
                    <a:srgbClr val="FFFFFF"/>
                  </a:solidFill>
                  <a:latin typeface="Segoe   "/>
                </a:rPr>
                <a:t>Spreadsheet</a:t>
              </a:r>
            </a:p>
          </p:txBody>
        </p:sp>
      </p:grpSp>
      <p:grpSp>
        <p:nvGrpSpPr>
          <p:cNvPr id="134" name="Group 63"/>
          <p:cNvGrpSpPr/>
          <p:nvPr/>
        </p:nvGrpSpPr>
        <p:grpSpPr>
          <a:xfrm>
            <a:off x="2419039" y="6017399"/>
            <a:ext cx="867841" cy="688311"/>
            <a:chOff x="152400" y="3962400"/>
            <a:chExt cx="1066800" cy="990600"/>
          </a:xfrm>
        </p:grpSpPr>
        <p:pic>
          <p:nvPicPr>
            <p:cNvPr id="135"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36" name="Rounded Rectangle 135"/>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1100" b="1" dirty="0">
                  <a:solidFill>
                    <a:srgbClr val="FFFFFF"/>
                  </a:solidFill>
                  <a:latin typeface="Segoe   "/>
                </a:rPr>
                <a:t>Trading App</a:t>
              </a:r>
            </a:p>
          </p:txBody>
        </p:sp>
      </p:grpSp>
      <p:grpSp>
        <p:nvGrpSpPr>
          <p:cNvPr id="137" name="Group 63"/>
          <p:cNvGrpSpPr/>
          <p:nvPr/>
        </p:nvGrpSpPr>
        <p:grpSpPr>
          <a:xfrm>
            <a:off x="1405519" y="6011009"/>
            <a:ext cx="867841" cy="688311"/>
            <a:chOff x="152400" y="3962400"/>
            <a:chExt cx="1066800" cy="990600"/>
          </a:xfrm>
        </p:grpSpPr>
        <p:pic>
          <p:nvPicPr>
            <p:cNvPr id="138"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39" name="Rounded Rectangle 138"/>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1100" b="1" dirty="0">
                  <a:solidFill>
                    <a:srgbClr val="FFFFFF"/>
                  </a:solidFill>
                  <a:latin typeface="Segoe   "/>
                </a:rPr>
                <a:t>Risk App</a:t>
              </a:r>
            </a:p>
          </p:txBody>
        </p:sp>
      </p:grpSp>
    </p:spTree>
    <p:extLst>
      <p:ext uri="{BB962C8B-B14F-4D97-AF65-F5344CB8AC3E}">
        <p14:creationId xmlns:p14="http://schemas.microsoft.com/office/powerpoint/2010/main" val="687445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p>
            <a:r>
              <a:rPr lang="en-GB" dirty="0" smtClean="0">
                <a:latin typeface="+mj-lt"/>
              </a:rPr>
              <a:t>The Information Revolution</a:t>
            </a:r>
            <a:endParaRPr lang="en-GB" dirty="0">
              <a:latin typeface="+mj-lt"/>
            </a:endParaRP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893" y="1594246"/>
            <a:ext cx="9130551" cy="46174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2546978439"/>
              </p:ext>
            </p:extLst>
          </p:nvPr>
        </p:nvGraphicFramePr>
        <p:xfrm>
          <a:off x="3515445" y="1222187"/>
          <a:ext cx="7293961" cy="439695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10809410" y="5511395"/>
            <a:ext cx="429605" cy="230832"/>
          </a:xfrm>
          <a:prstGeom prst="rect">
            <a:avLst/>
          </a:prstGeom>
          <a:noFill/>
        </p:spPr>
        <p:txBody>
          <a:bodyPr wrap="none" lIns="0" tIns="0" rIns="0" bIns="0" rtlCol="0">
            <a:spAutoFit/>
          </a:bodyPr>
          <a:lstStyle/>
          <a:p>
            <a:r>
              <a:rPr lang="en-GB" sz="1500" b="1" dirty="0">
                <a:latin typeface="Helvetica" pitchFamily="34" charset="0"/>
              </a:rPr>
              <a:t>2012</a:t>
            </a:r>
          </a:p>
        </p:txBody>
      </p:sp>
      <p:sp>
        <p:nvSpPr>
          <p:cNvPr id="7" name="TextBox 6"/>
          <p:cNvSpPr txBox="1"/>
          <p:nvPr/>
        </p:nvSpPr>
        <p:spPr>
          <a:xfrm>
            <a:off x="11414191" y="5511395"/>
            <a:ext cx="429605" cy="230832"/>
          </a:xfrm>
          <a:prstGeom prst="rect">
            <a:avLst/>
          </a:prstGeom>
          <a:noFill/>
        </p:spPr>
        <p:txBody>
          <a:bodyPr wrap="none" lIns="0" tIns="0" rIns="0" bIns="0" rtlCol="0">
            <a:spAutoFit/>
          </a:bodyPr>
          <a:lstStyle/>
          <a:p>
            <a:r>
              <a:rPr lang="en-GB" sz="1500" b="1" dirty="0">
                <a:latin typeface="Helvetica" pitchFamily="34" charset="0"/>
              </a:rPr>
              <a:t>2013</a:t>
            </a:r>
          </a:p>
        </p:txBody>
      </p:sp>
      <p:sp>
        <p:nvSpPr>
          <p:cNvPr id="8" name="TextBox 7"/>
          <p:cNvSpPr txBox="1"/>
          <p:nvPr/>
        </p:nvSpPr>
        <p:spPr>
          <a:xfrm>
            <a:off x="10774263" y="5917058"/>
            <a:ext cx="482503" cy="230832"/>
          </a:xfrm>
          <a:prstGeom prst="rect">
            <a:avLst/>
          </a:prstGeom>
          <a:noFill/>
        </p:spPr>
        <p:txBody>
          <a:bodyPr wrap="none" lIns="0" tIns="0" rIns="0" bIns="0" rtlCol="0">
            <a:spAutoFit/>
          </a:bodyPr>
          <a:lstStyle/>
          <a:p>
            <a:r>
              <a:rPr lang="en-GB" sz="1500" b="1" dirty="0">
                <a:latin typeface="Helvetica" pitchFamily="34" charset="0"/>
              </a:rPr>
              <a:t>6,432</a:t>
            </a:r>
          </a:p>
        </p:txBody>
      </p:sp>
      <p:sp>
        <p:nvSpPr>
          <p:cNvPr id="9" name="TextBox 8"/>
          <p:cNvSpPr txBox="1"/>
          <p:nvPr/>
        </p:nvSpPr>
        <p:spPr>
          <a:xfrm>
            <a:off x="11391000" y="5917057"/>
            <a:ext cx="589906" cy="230832"/>
          </a:xfrm>
          <a:prstGeom prst="rect">
            <a:avLst/>
          </a:prstGeom>
          <a:noFill/>
        </p:spPr>
        <p:txBody>
          <a:bodyPr wrap="none" lIns="0" tIns="0" rIns="0" bIns="0" rtlCol="0">
            <a:spAutoFit/>
          </a:bodyPr>
          <a:lstStyle/>
          <a:p>
            <a:r>
              <a:rPr lang="en-GB" sz="1500" b="1" dirty="0">
                <a:latin typeface="Helvetica" pitchFamily="34" charset="0"/>
              </a:rPr>
              <a:t>10,537</a:t>
            </a:r>
          </a:p>
        </p:txBody>
      </p:sp>
    </p:spTree>
    <p:extLst>
      <p:ext uri="{BB962C8B-B14F-4D97-AF65-F5344CB8AC3E}">
        <p14:creationId xmlns:p14="http://schemas.microsoft.com/office/powerpoint/2010/main" val="3938535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3" grpId="0"/>
      <p:bldP spid="7" grpId="0"/>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8"/>
            <a:ext cx="11171635" cy="3046988"/>
          </a:xfrm>
        </p:spPr>
        <p:txBody>
          <a:bodyPr/>
          <a:lstStyle/>
          <a:p>
            <a:pPr algn="ctr"/>
            <a:r>
              <a:rPr lang="en-GB" dirty="0" smtClean="0"/>
              <a:t>The problem is this: </a:t>
            </a:r>
            <a:br>
              <a:rPr lang="en-GB" dirty="0" smtClean="0"/>
            </a:br>
            <a:r>
              <a:rPr lang="en-GB" dirty="0"/>
              <a:t/>
            </a:r>
            <a:br>
              <a:rPr lang="en-GB" dirty="0"/>
            </a:br>
            <a:r>
              <a:rPr lang="en-GB" dirty="0" smtClean="0"/>
              <a:t>the data is still weakly integrated into our programming languages</a:t>
            </a:r>
            <a:endParaRPr lang="en-GB" b="1" dirty="0"/>
          </a:p>
        </p:txBody>
      </p:sp>
    </p:spTree>
    <p:extLst>
      <p:ext uri="{BB962C8B-B14F-4D97-AF65-F5344CB8AC3E}">
        <p14:creationId xmlns:p14="http://schemas.microsoft.com/office/powerpoint/2010/main" val="523359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8"/>
            <a:ext cx="11171635" cy="2285241"/>
          </a:xfrm>
        </p:spPr>
        <p:txBody>
          <a:bodyPr/>
          <a:lstStyle/>
          <a:p>
            <a:pPr algn="ctr"/>
            <a:r>
              <a:rPr lang="en-GB" dirty="0" smtClean="0"/>
              <a:t>The Technique: “F# Type Providers”</a:t>
            </a:r>
            <a:br>
              <a:rPr lang="en-GB" dirty="0" smtClean="0"/>
            </a:br>
            <a:r>
              <a:rPr lang="en-GB" dirty="0"/>
              <a:t/>
            </a:r>
            <a:br>
              <a:rPr lang="en-GB" dirty="0"/>
            </a:br>
            <a:r>
              <a:rPr lang="en-GB" dirty="0" smtClean="0"/>
              <a:t>Allow scalable, robust, deep integration</a:t>
            </a:r>
            <a:endParaRPr lang="en-GB" b="1" dirty="0"/>
          </a:p>
        </p:txBody>
      </p:sp>
    </p:spTree>
    <p:extLst>
      <p:ext uri="{BB962C8B-B14F-4D97-AF65-F5344CB8AC3E}">
        <p14:creationId xmlns:p14="http://schemas.microsoft.com/office/powerpoint/2010/main" val="3049998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7"/>
            <a:ext cx="11171635" cy="4265783"/>
          </a:xfrm>
        </p:spPr>
        <p:txBody>
          <a:bodyPr/>
          <a:lstStyle/>
          <a:p>
            <a:pPr algn="ctr"/>
            <a:r>
              <a:rPr lang="en-GB" dirty="0" smtClean="0"/>
              <a:t>Similar Problem: Integrate all of </a:t>
            </a:r>
            <a:r>
              <a:rPr lang="en-GB" dirty="0" smtClean="0">
                <a:hlinkClick r:id="rId2"/>
              </a:rPr>
              <a:t>freebase.com</a:t>
            </a:r>
            <a:r>
              <a:rPr lang="en-GB" dirty="0" smtClean="0"/>
              <a:t> </a:t>
            </a:r>
            <a:br>
              <a:rPr lang="en-GB" dirty="0" smtClean="0"/>
            </a:br>
            <a:r>
              <a:rPr lang="en-GB" dirty="0"/>
              <a:t/>
            </a:r>
            <a:br>
              <a:rPr lang="en-GB" dirty="0"/>
            </a:br>
            <a:r>
              <a:rPr lang="en-GB" dirty="0" smtClean="0"/>
              <a:t>“as if it were a library”</a:t>
            </a:r>
            <a:br>
              <a:rPr lang="en-GB" dirty="0" smtClean="0"/>
            </a:br>
            <a:r>
              <a:rPr lang="en-GB" dirty="0"/>
              <a:t/>
            </a:r>
            <a:br>
              <a:rPr lang="en-GB" dirty="0"/>
            </a:br>
            <a:r>
              <a:rPr lang="en-GB" sz="3300" dirty="0"/>
              <a:t>40M entities, 1Billion facts, 24,000 types, 65,000 properties</a:t>
            </a:r>
            <a:endParaRPr lang="en-GB" sz="3300" b="1" dirty="0"/>
          </a:p>
        </p:txBody>
      </p:sp>
    </p:spTree>
    <p:extLst>
      <p:ext uri="{BB962C8B-B14F-4D97-AF65-F5344CB8AC3E}">
        <p14:creationId xmlns:p14="http://schemas.microsoft.com/office/powerpoint/2010/main" val="1643861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7"/>
            <a:ext cx="11171635" cy="4265783"/>
          </a:xfrm>
        </p:spPr>
        <p:txBody>
          <a:bodyPr/>
          <a:lstStyle/>
          <a:p>
            <a:pPr algn="ctr"/>
            <a:r>
              <a:rPr lang="en-GB" dirty="0" smtClean="0"/>
              <a:t>Similar Problem: Integrate all of </a:t>
            </a:r>
            <a:r>
              <a:rPr lang="en-GB" dirty="0" smtClean="0">
                <a:hlinkClick r:id="rId2"/>
              </a:rPr>
              <a:t>worldbank.org/data</a:t>
            </a:r>
            <a:r>
              <a:rPr lang="en-GB" dirty="0" smtClean="0"/>
              <a:t> </a:t>
            </a:r>
            <a:br>
              <a:rPr lang="en-GB" dirty="0" smtClean="0"/>
            </a:br>
            <a:r>
              <a:rPr lang="en-GB" dirty="0"/>
              <a:t/>
            </a:r>
            <a:br>
              <a:rPr lang="en-GB" dirty="0"/>
            </a:br>
            <a:r>
              <a:rPr lang="en-GB" dirty="0" smtClean="0"/>
              <a:t>“as if it were a library”</a:t>
            </a:r>
            <a:br>
              <a:rPr lang="en-GB" dirty="0" smtClean="0"/>
            </a:br>
            <a:r>
              <a:rPr lang="en-GB" dirty="0"/>
              <a:t/>
            </a:r>
            <a:br>
              <a:rPr lang="en-GB" dirty="0"/>
            </a:br>
            <a:r>
              <a:rPr lang="en-GB" sz="3300" dirty="0" smtClean="0"/>
              <a:t>10,000+ time series for hundreds of countries/regions</a:t>
            </a:r>
            <a:endParaRPr lang="en-GB" sz="3300" b="1" dirty="0"/>
          </a:p>
        </p:txBody>
      </p:sp>
    </p:spTree>
    <p:extLst>
      <p:ext uri="{BB962C8B-B14F-4D97-AF65-F5344CB8AC3E}">
        <p14:creationId xmlns:p14="http://schemas.microsoft.com/office/powerpoint/2010/main" val="1750939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ext Placeholder 2"/>
          <p:cNvSpPr>
            <a:spLocks noGrp="1"/>
          </p:cNvSpPr>
          <p:nvPr>
            <p:ph type="body" sz="quarter" idx="11"/>
          </p:nvPr>
        </p:nvSpPr>
        <p:spPr>
          <a:xfrm>
            <a:off x="624174" y="4007778"/>
            <a:ext cx="10938892" cy="1726806"/>
          </a:xfrm>
        </p:spPr>
        <p:txBody>
          <a:bodyPr>
            <a:normAutofit/>
          </a:bodyPr>
          <a:lstStyle/>
          <a:p>
            <a:r>
              <a:rPr lang="en-US" dirty="0"/>
              <a:t>F# + </a:t>
            </a:r>
            <a:r>
              <a:rPr lang="en-US" dirty="0" smtClean="0"/>
              <a:t>Freebase</a:t>
            </a:r>
          </a:p>
          <a:p>
            <a:endParaRPr lang="en-US" dirty="0" smtClean="0"/>
          </a:p>
          <a:p>
            <a:r>
              <a:rPr lang="en-GB" dirty="0"/>
              <a:t>An F# type provider </a:t>
            </a:r>
            <a:r>
              <a:rPr lang="en-GB" dirty="0" smtClean="0"/>
              <a:t>for deep, </a:t>
            </a:r>
            <a:r>
              <a:rPr lang="en-GB" dirty="0"/>
              <a:t>robust integration of </a:t>
            </a:r>
            <a:r>
              <a:rPr lang="en-GB" dirty="0" smtClean="0"/>
              <a:t>web data</a:t>
            </a:r>
            <a:endParaRPr lang="en-US" dirty="0"/>
          </a:p>
        </p:txBody>
      </p:sp>
    </p:spTree>
    <p:extLst>
      <p:ext uri="{BB962C8B-B14F-4D97-AF65-F5344CB8AC3E}">
        <p14:creationId xmlns:p14="http://schemas.microsoft.com/office/powerpoint/2010/main" val="3816974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667" y="1062983"/>
            <a:ext cx="11171635" cy="6537173"/>
          </a:xfrm>
        </p:spPr>
        <p:txBody>
          <a:bodyPr/>
          <a:lstStyle/>
          <a:p>
            <a:pPr algn="ctr"/>
            <a:r>
              <a:rPr lang="en-GB" b="1" dirty="0" smtClean="0">
                <a:latin typeface="Segoe UI Light" panose="020B0502040204020203" pitchFamily="34" charset="0"/>
              </a:rPr>
              <a:t>A Type Provider is….</a:t>
            </a:r>
            <a:br>
              <a:rPr lang="en-GB" b="1" dirty="0" smtClean="0">
                <a:latin typeface="Segoe UI Light" panose="020B0502040204020203" pitchFamily="34" charset="0"/>
              </a:rPr>
            </a:br>
            <a:r>
              <a:rPr lang="en-GB" b="1" dirty="0">
                <a:latin typeface="Segoe UI Light" panose="020B0502040204020203" pitchFamily="34" charset="0"/>
              </a:rPr>
              <a:t/>
            </a:r>
            <a:br>
              <a:rPr lang="en-GB" b="1" dirty="0">
                <a:latin typeface="Segoe UI Light" panose="020B0502040204020203" pitchFamily="34" charset="0"/>
              </a:rPr>
            </a:br>
            <a:r>
              <a:rPr lang="en-GB" sz="3300" dirty="0">
                <a:latin typeface="Segoe UI Light" panose="020B0502040204020203" pitchFamily="34" charset="0"/>
              </a:rPr>
              <a:t>“Just like a library”</a:t>
            </a:r>
            <a:br>
              <a:rPr lang="en-GB" sz="3300" dirty="0">
                <a:latin typeface="Segoe UI Light" panose="020B0502040204020203" pitchFamily="34" charset="0"/>
              </a:rPr>
            </a:br>
            <a:r>
              <a:rPr lang="en-GB" sz="3300" dirty="0">
                <a:latin typeface="Segoe UI Light" panose="020B0502040204020203" pitchFamily="34" charset="0"/>
              </a:rPr>
              <a:t/>
            </a:r>
            <a:br>
              <a:rPr lang="en-GB" sz="3300" dirty="0">
                <a:latin typeface="Segoe UI Light" panose="020B0502040204020203" pitchFamily="34" charset="0"/>
              </a:rPr>
            </a:br>
            <a:r>
              <a:rPr lang="en-GB" sz="4300" dirty="0">
                <a:latin typeface="Segoe UI Light" panose="020B0502040204020203" pitchFamily="34" charset="0"/>
              </a:rPr>
              <a:t>“</a:t>
            </a:r>
            <a:r>
              <a:rPr lang="en-GB" sz="3300" dirty="0">
                <a:latin typeface="Segoe UI Light" panose="020B0502040204020203" pitchFamily="34" charset="0"/>
              </a:rPr>
              <a:t>A design-time component that computes a space of types and methods on-demand…”</a:t>
            </a:r>
            <a:br>
              <a:rPr lang="en-GB" sz="3300" dirty="0">
                <a:latin typeface="Segoe UI Light" panose="020B0502040204020203" pitchFamily="34" charset="0"/>
              </a:rPr>
            </a:br>
            <a:r>
              <a:rPr lang="en-GB" sz="3300" dirty="0">
                <a:latin typeface="Segoe UI Light" panose="020B0502040204020203" pitchFamily="34" charset="0"/>
              </a:rPr>
              <a:t/>
            </a:r>
            <a:br>
              <a:rPr lang="en-GB" sz="3300" dirty="0">
                <a:latin typeface="Segoe UI Light" panose="020B0502040204020203" pitchFamily="34" charset="0"/>
              </a:rPr>
            </a:br>
            <a:r>
              <a:rPr lang="en-GB" sz="3300" dirty="0">
                <a:latin typeface="Segoe UI Light" panose="020B0502040204020203" pitchFamily="34" charset="0"/>
              </a:rPr>
              <a:t>“An adaptor between data/services and the </a:t>
            </a:r>
            <a:r>
              <a:rPr lang="en-GB" sz="3300" dirty="0" smtClean="0">
                <a:latin typeface="Segoe UI Light" panose="020B0502040204020203" pitchFamily="34" charset="0"/>
              </a:rPr>
              <a:t>F# </a:t>
            </a:r>
            <a:r>
              <a:rPr lang="en-GB" sz="3300" dirty="0">
                <a:latin typeface="Segoe UI Light" panose="020B0502040204020203" pitchFamily="34" charset="0"/>
              </a:rPr>
              <a:t>type system…”</a:t>
            </a:r>
            <a:br>
              <a:rPr lang="en-GB" sz="3300" dirty="0">
                <a:latin typeface="Segoe UI Light" panose="020B0502040204020203" pitchFamily="34" charset="0"/>
              </a:rPr>
            </a:br>
            <a:r>
              <a:rPr lang="en-GB" sz="3300" dirty="0">
                <a:latin typeface="Segoe UI Light" panose="020B0502040204020203" pitchFamily="34" charset="0"/>
              </a:rPr>
              <a:t/>
            </a:r>
            <a:br>
              <a:rPr lang="en-GB" sz="3300" dirty="0">
                <a:latin typeface="Segoe UI Light" panose="020B0502040204020203" pitchFamily="34" charset="0"/>
              </a:rPr>
            </a:br>
            <a:r>
              <a:rPr lang="en-GB" sz="3300" dirty="0">
                <a:latin typeface="Segoe UI Light" panose="020B0502040204020203" pitchFamily="34" charset="0"/>
              </a:rPr>
              <a:t>“On-demand, scalable compile-time provision of type/module definitions…”</a:t>
            </a:r>
            <a:br>
              <a:rPr lang="en-GB" sz="3300" dirty="0">
                <a:latin typeface="Segoe UI Light" panose="020B0502040204020203" pitchFamily="34" charset="0"/>
              </a:rPr>
            </a:br>
            <a:r>
              <a:rPr lang="en-GB" sz="3300" dirty="0">
                <a:latin typeface="Segoe UI Light" panose="020B0502040204020203" pitchFamily="34" charset="0"/>
              </a:rPr>
              <a:t/>
            </a:r>
            <a:br>
              <a:rPr lang="en-GB" sz="3300" dirty="0">
                <a:latin typeface="Segoe UI Light" panose="020B0502040204020203" pitchFamily="34" charset="0"/>
              </a:rPr>
            </a:br>
            <a:endParaRPr lang="en-GB" sz="2400" dirty="0">
              <a:latin typeface="Segoe UI Light" panose="020B0502040204020203" pitchFamily="34" charset="0"/>
            </a:endParaRPr>
          </a:p>
        </p:txBody>
      </p:sp>
    </p:spTree>
    <p:extLst>
      <p:ext uri="{BB962C8B-B14F-4D97-AF65-F5344CB8AC3E}">
        <p14:creationId xmlns:p14="http://schemas.microsoft.com/office/powerpoint/2010/main" val="4084660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8"/>
            <a:ext cx="11171635" cy="761747"/>
          </a:xfrm>
        </p:spPr>
        <p:txBody>
          <a:bodyPr/>
          <a:lstStyle/>
          <a:p>
            <a:pPr algn="ctr"/>
            <a:r>
              <a:rPr lang="en-GB" dirty="0" smtClean="0"/>
              <a:t>But what about financial data?</a:t>
            </a:r>
            <a:endParaRPr lang="en-GB" b="1" dirty="0"/>
          </a:p>
        </p:txBody>
      </p:sp>
    </p:spTree>
    <p:extLst>
      <p:ext uri="{BB962C8B-B14F-4D97-AF65-F5344CB8AC3E}">
        <p14:creationId xmlns:p14="http://schemas.microsoft.com/office/powerpoint/2010/main" val="958013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ext Placeholder 2"/>
          <p:cNvSpPr>
            <a:spLocks noGrp="1"/>
          </p:cNvSpPr>
          <p:nvPr>
            <p:ph type="body" sz="quarter" idx="11"/>
          </p:nvPr>
        </p:nvSpPr>
        <p:spPr>
          <a:xfrm>
            <a:off x="624174" y="4007778"/>
            <a:ext cx="10938892" cy="1726806"/>
          </a:xfrm>
        </p:spPr>
        <p:txBody>
          <a:bodyPr>
            <a:normAutofit/>
          </a:bodyPr>
          <a:lstStyle/>
          <a:p>
            <a:r>
              <a:rPr lang="en-US" dirty="0"/>
              <a:t>F# + </a:t>
            </a:r>
            <a:r>
              <a:rPr lang="en-US" dirty="0" err="1"/>
              <a:t>Xenomorph</a:t>
            </a:r>
            <a:r>
              <a:rPr lang="en-US" dirty="0"/>
              <a:t> </a:t>
            </a:r>
            <a:r>
              <a:rPr lang="en-US" dirty="0" err="1" smtClean="0"/>
              <a:t>TimeScape</a:t>
            </a:r>
            <a:endParaRPr lang="en-US" dirty="0" smtClean="0"/>
          </a:p>
          <a:p>
            <a:endParaRPr lang="en-US" dirty="0" smtClean="0"/>
          </a:p>
          <a:p>
            <a:r>
              <a:rPr lang="en-GB" dirty="0"/>
              <a:t>An F# type provider </a:t>
            </a:r>
            <a:r>
              <a:rPr lang="en-GB" dirty="0" smtClean="0"/>
              <a:t>for deep, </a:t>
            </a:r>
            <a:r>
              <a:rPr lang="en-GB" dirty="0"/>
              <a:t>robust integration of </a:t>
            </a:r>
            <a:r>
              <a:rPr lang="en-GB" dirty="0" smtClean="0"/>
              <a:t>financial data</a:t>
            </a:r>
            <a:endParaRPr lang="en-US" dirty="0"/>
          </a:p>
        </p:txBody>
      </p:sp>
    </p:spTree>
    <p:extLst>
      <p:ext uri="{BB962C8B-B14F-4D97-AF65-F5344CB8AC3E}">
        <p14:creationId xmlns:p14="http://schemas.microsoft.com/office/powerpoint/2010/main" val="2480970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6"/>
            <a:ext cx="11171635" cy="2936188"/>
          </a:xfrm>
        </p:spPr>
        <p:txBody>
          <a:bodyPr/>
          <a:lstStyle/>
          <a:p>
            <a:r>
              <a:rPr lang="en-GB" dirty="0" smtClean="0"/>
              <a:t>Theme #1</a:t>
            </a:r>
            <a:br>
              <a:rPr lang="en-GB" dirty="0" smtClean="0"/>
            </a:br>
            <a:r>
              <a:rPr lang="en-GB" dirty="0"/>
              <a:t/>
            </a:r>
            <a:br>
              <a:rPr lang="en-GB" dirty="0"/>
            </a:br>
            <a:r>
              <a:rPr lang="en-GB" sz="5200" dirty="0"/>
              <a:t>On-Demand Types = Internet Scalable Magic</a:t>
            </a:r>
          </a:p>
        </p:txBody>
      </p:sp>
    </p:spTree>
    <p:extLst>
      <p:ext uri="{BB962C8B-B14F-4D97-AF65-F5344CB8AC3E}">
        <p14:creationId xmlns:p14="http://schemas.microsoft.com/office/powerpoint/2010/main" val="305018383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28658"/>
            <a:ext cx="11147562" cy="789447"/>
          </a:xfrm>
        </p:spPr>
        <p:txBody>
          <a:bodyPr/>
          <a:lstStyle/>
          <a:p>
            <a:r>
              <a:rPr lang="en-GB" sz="5700" dirty="0"/>
              <a:t>On-Demand Type Provision</a:t>
            </a:r>
            <a:endParaRPr lang="en-GB" dirty="0"/>
          </a:p>
        </p:txBody>
      </p:sp>
      <p:sp>
        <p:nvSpPr>
          <p:cNvPr id="4" name="Text Placeholder 3"/>
          <p:cNvSpPr>
            <a:spLocks noGrp="1"/>
          </p:cNvSpPr>
          <p:nvPr>
            <p:ph type="body" sz="quarter" idx="10"/>
          </p:nvPr>
        </p:nvSpPr>
        <p:spPr>
          <a:xfrm>
            <a:off x="519045" y="1448144"/>
            <a:ext cx="11977421" cy="5596917"/>
          </a:xfrm>
        </p:spPr>
        <p:txBody>
          <a:bodyPr/>
          <a:lstStyle/>
          <a:p>
            <a:pPr marL="0" indent="0">
              <a:buNone/>
            </a:pPr>
            <a:r>
              <a:rPr lang="en-GB" sz="2400" b="1" dirty="0">
                <a:solidFill>
                  <a:srgbClr val="002060"/>
                </a:solidFill>
                <a:latin typeface="Consolas" pitchFamily="49" charset="0"/>
                <a:cs typeface="Consolas" pitchFamily="49" charset="0"/>
              </a:rPr>
              <a:t>		let data = </a:t>
            </a:r>
            <a:r>
              <a:rPr lang="en-GB" sz="2400" b="1" dirty="0" err="1" smtClean="0">
                <a:solidFill>
                  <a:srgbClr val="002060"/>
                </a:solidFill>
                <a:latin typeface="Consolas" pitchFamily="49" charset="0"/>
                <a:cs typeface="Consolas" pitchFamily="49" charset="0"/>
              </a:rPr>
              <a:t>RiskLab.GetDataContext</a:t>
            </a:r>
            <a:r>
              <a:rPr lang="en-GB" sz="2400" b="1" dirty="0">
                <a:solidFill>
                  <a:srgbClr val="002060"/>
                </a:solidFill>
                <a:latin typeface="Consolas" pitchFamily="49" charset="0"/>
                <a:cs typeface="Consolas" pitchFamily="49" charset="0"/>
              </a:rPr>
              <a:t>()</a:t>
            </a:r>
          </a:p>
          <a:p>
            <a:pPr marL="611028" indent="-611028">
              <a:buFont typeface="+mj-lt"/>
              <a:buAutoNum type="arabicPeriod"/>
            </a:pPr>
            <a:endParaRPr lang="en-GB" sz="2400" dirty="0"/>
          </a:p>
          <a:p>
            <a:pPr marL="0" indent="0">
              <a:buNone/>
            </a:pPr>
            <a:r>
              <a:rPr lang="en-GB" sz="2400" dirty="0"/>
              <a:t>1. Compiler/IDE requests metadata for symbol </a:t>
            </a:r>
            <a:r>
              <a:rPr lang="en-GB" sz="2400" dirty="0" err="1">
                <a:latin typeface="Consolas" pitchFamily="49" charset="0"/>
                <a:cs typeface="Consolas" pitchFamily="49" charset="0"/>
              </a:rPr>
              <a:t>GetDataContext</a:t>
            </a:r>
            <a:endParaRPr lang="en-GB" sz="2400" dirty="0"/>
          </a:p>
          <a:p>
            <a:pPr marL="1090181" lvl="1" indent="-611028">
              <a:buFont typeface="Wingdings" pitchFamily="2" charset="2"/>
              <a:buChar char="ü"/>
            </a:pPr>
            <a:r>
              <a:rPr lang="en-GB" sz="2400" dirty="0"/>
              <a:t>Provider reports return type of </a:t>
            </a:r>
            <a:r>
              <a:rPr lang="en-GB" sz="2400" dirty="0" err="1" smtClean="0">
                <a:latin typeface="Consolas" pitchFamily="49" charset="0"/>
                <a:cs typeface="Consolas" pitchFamily="49" charset="0"/>
              </a:rPr>
              <a:t>RiskLabDataContext</a:t>
            </a:r>
            <a:endParaRPr lang="en-GB" sz="2400" dirty="0"/>
          </a:p>
          <a:p>
            <a:pPr marL="0" indent="0">
              <a:buNone/>
            </a:pPr>
            <a:endParaRPr lang="en-GB" sz="1200" dirty="0"/>
          </a:p>
          <a:p>
            <a:pPr marL="0" indent="0">
              <a:buNone/>
            </a:pPr>
            <a:r>
              <a:rPr lang="en-GB" sz="2400" b="1" dirty="0">
                <a:solidFill>
                  <a:srgbClr val="002060"/>
                </a:solidFill>
                <a:latin typeface="Consolas" pitchFamily="49" charset="0"/>
                <a:cs typeface="Consolas" pitchFamily="49" charset="0"/>
              </a:rPr>
              <a:t>		</a:t>
            </a:r>
            <a:r>
              <a:rPr lang="en-GB" sz="2400" b="1" dirty="0" err="1" smtClean="0">
                <a:solidFill>
                  <a:srgbClr val="002060"/>
                </a:solidFill>
                <a:latin typeface="Consolas" pitchFamily="49" charset="0"/>
                <a:cs typeface="Consolas" pitchFamily="49" charset="0"/>
              </a:rPr>
              <a:t>data.Categories</a:t>
            </a:r>
            <a:endParaRPr lang="en-GB" sz="2400" b="1" dirty="0">
              <a:solidFill>
                <a:srgbClr val="002060"/>
              </a:solidFill>
              <a:latin typeface="Consolas" pitchFamily="49" charset="0"/>
              <a:cs typeface="Consolas" pitchFamily="49" charset="0"/>
            </a:endParaRPr>
          </a:p>
          <a:p>
            <a:pPr marL="611028" indent="-611028">
              <a:buFont typeface="+mj-lt"/>
              <a:buAutoNum type="arabicPeriod"/>
            </a:pPr>
            <a:endParaRPr lang="en-GB" sz="1050" dirty="0"/>
          </a:p>
          <a:p>
            <a:pPr marL="0" indent="0">
              <a:buNone/>
            </a:pPr>
            <a:r>
              <a:rPr lang="en-GB" sz="2400" dirty="0"/>
              <a:t>2. Compiler/IDE requests contents of </a:t>
            </a:r>
            <a:r>
              <a:rPr lang="en-GB" sz="2400" dirty="0" err="1" smtClean="0">
                <a:latin typeface="Consolas" pitchFamily="49" charset="0"/>
                <a:cs typeface="Consolas" pitchFamily="49" charset="0"/>
              </a:rPr>
              <a:t>RiskLabDataContext</a:t>
            </a:r>
            <a:r>
              <a:rPr lang="en-GB" sz="2400" dirty="0">
                <a:latin typeface="Consolas" pitchFamily="49" charset="0"/>
                <a:cs typeface="Consolas" pitchFamily="49" charset="0"/>
              </a:rPr>
              <a:t> </a:t>
            </a:r>
            <a:r>
              <a:rPr lang="en-GB" sz="2400" dirty="0" smtClean="0">
                <a:gradFill>
                  <a:gsLst>
                    <a:gs pos="0">
                      <a:prstClr val="black"/>
                    </a:gs>
                    <a:gs pos="86000">
                      <a:prstClr val="black"/>
                    </a:gs>
                  </a:gsLst>
                  <a:lin ang="5400000" scaled="0"/>
                </a:gradFill>
              </a:rPr>
              <a:t>and property </a:t>
            </a:r>
            <a:r>
              <a:rPr lang="en-GB" sz="2400" dirty="0" smtClean="0">
                <a:gradFill>
                  <a:gsLst>
                    <a:gs pos="0">
                      <a:prstClr val="black"/>
                    </a:gs>
                    <a:gs pos="86000">
                      <a:prstClr val="black"/>
                    </a:gs>
                  </a:gsLst>
                  <a:lin ang="5400000" scaled="0"/>
                </a:gradFill>
                <a:latin typeface="Consolas" pitchFamily="49" charset="0"/>
                <a:cs typeface="Consolas" pitchFamily="49" charset="0"/>
              </a:rPr>
              <a:t>Categories</a:t>
            </a:r>
            <a:endParaRPr lang="en-GB" sz="2400" dirty="0"/>
          </a:p>
          <a:p>
            <a:pPr marL="1090181" lvl="1" indent="-611028">
              <a:buFont typeface="Wingdings" pitchFamily="2" charset="2"/>
              <a:buChar char="ü"/>
            </a:pPr>
            <a:r>
              <a:rPr lang="en-GB" sz="2400" dirty="0">
                <a:gradFill>
                  <a:gsLst>
                    <a:gs pos="0">
                      <a:prstClr val="black"/>
                    </a:gs>
                    <a:gs pos="86000">
                      <a:prstClr val="black"/>
                    </a:gs>
                  </a:gsLst>
                  <a:lin ang="5400000" scaled="0"/>
                </a:gradFill>
              </a:rPr>
              <a:t>Provider asks Freebase metadata service for top-level domains</a:t>
            </a:r>
          </a:p>
          <a:p>
            <a:pPr marL="1090181" lvl="1" indent="-611028">
              <a:buFont typeface="Wingdings" pitchFamily="2" charset="2"/>
              <a:buChar char="ü"/>
            </a:pPr>
            <a:r>
              <a:rPr lang="en-GB" sz="2400" dirty="0">
                <a:gradFill>
                  <a:gsLst>
                    <a:gs pos="0">
                      <a:prstClr val="black"/>
                    </a:gs>
                    <a:gs pos="86000">
                      <a:prstClr val="black"/>
                    </a:gs>
                  </a:gsLst>
                  <a:lin ang="5400000" scaled="0"/>
                </a:gradFill>
              </a:rPr>
              <a:t>Provider reports top-level domains of Freebase as properties of the type</a:t>
            </a:r>
          </a:p>
          <a:p>
            <a:pPr marL="611028" indent="-611028">
              <a:buFont typeface="+mj-lt"/>
              <a:buAutoNum type="arabicPeriod"/>
            </a:pPr>
            <a:endParaRPr lang="en-GB" sz="1050" dirty="0"/>
          </a:p>
          <a:p>
            <a:pPr marL="0" indent="0">
              <a:buNone/>
            </a:pPr>
            <a:r>
              <a:rPr lang="en-GB" sz="2400" b="1" dirty="0">
                <a:solidFill>
                  <a:srgbClr val="002060"/>
                </a:solidFill>
                <a:latin typeface="Consolas" pitchFamily="49" charset="0"/>
                <a:cs typeface="Consolas" pitchFamily="49" charset="0"/>
              </a:rPr>
              <a:t>		</a:t>
            </a:r>
            <a:r>
              <a:rPr lang="en-GB" sz="2400" b="1" dirty="0" err="1" smtClean="0">
                <a:solidFill>
                  <a:srgbClr val="002060"/>
                </a:solidFill>
                <a:latin typeface="Consolas" pitchFamily="49" charset="0"/>
                <a:cs typeface="Consolas" pitchFamily="49" charset="0"/>
              </a:rPr>
              <a:t>data.Categories.``GB</a:t>
            </a:r>
            <a:r>
              <a:rPr lang="en-GB" sz="2400" b="1" dirty="0" smtClean="0">
                <a:solidFill>
                  <a:srgbClr val="002060"/>
                </a:solidFill>
                <a:latin typeface="Consolas" pitchFamily="49" charset="0"/>
                <a:cs typeface="Consolas" pitchFamily="49" charset="0"/>
              </a:rPr>
              <a:t> Equities``</a:t>
            </a:r>
            <a:endParaRPr lang="en-GB" sz="2400" b="1" dirty="0">
              <a:solidFill>
                <a:srgbClr val="002060"/>
              </a:solidFill>
              <a:latin typeface="Consolas" pitchFamily="49" charset="0"/>
              <a:cs typeface="Consolas" pitchFamily="49" charset="0"/>
            </a:endParaRPr>
          </a:p>
          <a:p>
            <a:pPr marL="611028" indent="-611028">
              <a:buFont typeface="+mj-lt"/>
              <a:buAutoNum type="arabicPeriod"/>
            </a:pPr>
            <a:endParaRPr lang="en-GB" sz="1050" dirty="0">
              <a:gradFill>
                <a:gsLst>
                  <a:gs pos="0">
                    <a:prstClr val="black"/>
                  </a:gs>
                  <a:gs pos="86000">
                    <a:prstClr val="black"/>
                  </a:gs>
                </a:gsLst>
                <a:lin ang="5400000" scaled="0"/>
              </a:gradFill>
            </a:endParaRPr>
          </a:p>
          <a:p>
            <a:pPr marL="0" indent="0">
              <a:buNone/>
            </a:pPr>
            <a:r>
              <a:rPr lang="en-GB" sz="2400" dirty="0"/>
              <a:t>3. Compiler/IDE requests metadata for symbol </a:t>
            </a:r>
            <a:r>
              <a:rPr lang="en-GB" sz="2400" b="1" dirty="0">
                <a:solidFill>
                  <a:srgbClr val="002060"/>
                </a:solidFill>
                <a:latin typeface="Consolas" pitchFamily="49" charset="0"/>
                <a:cs typeface="Consolas" pitchFamily="49" charset="0"/>
              </a:rPr>
              <a:t>``GB Equities``</a:t>
            </a:r>
            <a:endParaRPr lang="en-GB" sz="2400" dirty="0">
              <a:latin typeface="Consolas" pitchFamily="49" charset="0"/>
              <a:cs typeface="Consolas" pitchFamily="49" charset="0"/>
            </a:endParaRPr>
          </a:p>
          <a:p>
            <a:pPr marL="0" indent="0">
              <a:buNone/>
            </a:pPr>
            <a:r>
              <a:rPr lang="en-GB" sz="2400" dirty="0">
                <a:latin typeface="Consolas" pitchFamily="49" charset="0"/>
                <a:cs typeface="Consolas" pitchFamily="49" charset="0"/>
              </a:rPr>
              <a:t>...</a:t>
            </a:r>
            <a:endParaRPr lang="en-GB" sz="2400" dirty="0"/>
          </a:p>
          <a:p>
            <a:endParaRPr lang="en-GB" sz="2400" dirty="0"/>
          </a:p>
        </p:txBody>
      </p:sp>
    </p:spTree>
    <p:extLst>
      <p:ext uri="{BB962C8B-B14F-4D97-AF65-F5344CB8AC3E}">
        <p14:creationId xmlns:p14="http://schemas.microsoft.com/office/powerpoint/2010/main" val="3847238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11"/>
            <a:ext cx="11171635" cy="2285241"/>
          </a:xfrm>
        </p:spPr>
        <p:txBody>
          <a:bodyPr/>
          <a:lstStyle/>
          <a:p>
            <a:pPr algn="ctr"/>
            <a:r>
              <a:rPr lang="en-GB" dirty="0" smtClean="0">
                <a:latin typeface="Segoe Light" charset="0"/>
              </a:rPr>
              <a:t>Proposition 2</a:t>
            </a:r>
            <a:br>
              <a:rPr lang="en-GB" dirty="0" smtClean="0">
                <a:latin typeface="Segoe Light" charset="0"/>
              </a:rPr>
            </a:br>
            <a:r>
              <a:rPr lang="en-GB" dirty="0" smtClean="0">
                <a:latin typeface="Segoe Light" charset="0"/>
              </a:rPr>
              <a:t>Modern programming is intensely information-rich</a:t>
            </a:r>
            <a:endParaRPr lang="en-GB" dirty="0">
              <a:latin typeface="Segoe Light" charset="0"/>
            </a:endParaRPr>
          </a:p>
        </p:txBody>
      </p:sp>
    </p:spTree>
    <p:extLst>
      <p:ext uri="{BB962C8B-B14F-4D97-AF65-F5344CB8AC3E}">
        <p14:creationId xmlns:p14="http://schemas.microsoft.com/office/powerpoint/2010/main" val="423057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75"/>
            <a:ext cx="11171635" cy="2271917"/>
          </a:xfrm>
        </p:spPr>
        <p:txBody>
          <a:bodyPr/>
          <a:lstStyle/>
          <a:p>
            <a:r>
              <a:rPr lang="en-GB" dirty="0" smtClean="0"/>
              <a:t>Theme #2</a:t>
            </a:r>
            <a:br>
              <a:rPr lang="en-GB" dirty="0" smtClean="0"/>
            </a:br>
            <a:r>
              <a:rPr lang="en-GB" dirty="0"/>
              <a:t/>
            </a:r>
            <a:br>
              <a:rPr lang="en-GB" dirty="0"/>
            </a:br>
            <a:r>
              <a:rPr lang="en-GB" dirty="0" smtClean="0"/>
              <a:t>Many Data Sources, One Mechanism</a:t>
            </a:r>
            <a:endParaRPr lang="en-GB" dirty="0"/>
          </a:p>
        </p:txBody>
      </p:sp>
    </p:spTree>
    <p:extLst>
      <p:ext uri="{BB962C8B-B14F-4D97-AF65-F5344CB8AC3E}">
        <p14:creationId xmlns:p14="http://schemas.microsoft.com/office/powerpoint/2010/main" val="3828282304"/>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SQL</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31/03/2014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51</a:t>
            </a:fld>
            <a:endParaRPr lang="en-GB">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0" t="17991" r="29722" b="29610"/>
          <a:stretch/>
        </p:blipFill>
        <p:spPr bwMode="auto">
          <a:xfrm>
            <a:off x="268465" y="1402878"/>
            <a:ext cx="11632320" cy="3866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5923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CSV</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31/03/2014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52</a:t>
            </a:fld>
            <a:endParaRPr lang="en-GB">
              <a:solidFill>
                <a:srgbClr val="FFFFFF"/>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319" t="23413" r="13144" b="35663"/>
          <a:stretch/>
        </p:blipFill>
        <p:spPr bwMode="auto">
          <a:xfrm>
            <a:off x="1071699" y="1471788"/>
            <a:ext cx="10828975" cy="393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0645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JSON</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31/03/2014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53</a:t>
            </a:fld>
            <a:endParaRPr lang="en-GB">
              <a:solidFill>
                <a:srgbClr val="FFFFFF"/>
              </a:solidFill>
            </a:endParaRP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5341"/>
          <a:stretch/>
        </p:blipFill>
        <p:spPr bwMode="auto">
          <a:xfrm>
            <a:off x="1113667" y="2060568"/>
            <a:ext cx="10567519" cy="191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5996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XML</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31/03/2014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54</a:t>
            </a:fld>
            <a:endParaRPr lang="en-GB">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945568" y="1818768"/>
            <a:ext cx="10931406" cy="194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005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Hadoop</a:t>
            </a:r>
            <a:r>
              <a:rPr lang="en-GB" dirty="0" smtClean="0"/>
              <a:t>/Hive</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31/03/2014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55</a:t>
            </a:fld>
            <a:endParaRPr lang="en-GB">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49" t="21815" r="33600" b="20839"/>
          <a:stretch/>
        </p:blipFill>
        <p:spPr bwMode="auto">
          <a:xfrm>
            <a:off x="275671" y="1435089"/>
            <a:ext cx="11390936" cy="466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0407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World Bank</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31/03/2014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56</a:t>
            </a:fld>
            <a:endParaRPr lang="en-GB">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26536" r="35538" b="18141"/>
          <a:stretch/>
        </p:blipFill>
        <p:spPr bwMode="auto">
          <a:xfrm>
            <a:off x="519106" y="1425472"/>
            <a:ext cx="11013357" cy="4578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8342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Freebase</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31/03/2014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57</a:t>
            </a:fld>
            <a:endParaRPr lang="en-GB">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19107" y="1431022"/>
            <a:ext cx="11256163" cy="4316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8315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WSDL</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31/03/2014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58</a:t>
            </a:fld>
            <a:endParaRPr lang="en-GB">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41" t="13943" r="27177" b="38156"/>
          <a:stretch/>
        </p:blipFill>
        <p:spPr bwMode="auto">
          <a:xfrm>
            <a:off x="428262" y="1442856"/>
            <a:ext cx="11249191" cy="423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363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R</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31/03/2014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59</a:t>
            </a:fld>
            <a:endParaRPr lang="en-GB">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519106" y="1428330"/>
            <a:ext cx="11341559" cy="37180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4424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4"/>
            <a:ext cx="11171635" cy="2285241"/>
          </a:xfrm>
        </p:spPr>
        <p:txBody>
          <a:bodyPr/>
          <a:lstStyle/>
          <a:p>
            <a:pPr algn="ctr"/>
            <a:r>
              <a:rPr lang="en-GB" dirty="0" smtClean="0">
                <a:latin typeface="Segoe Light" charset="0"/>
              </a:rPr>
              <a:t>Proposition 3</a:t>
            </a:r>
            <a:br>
              <a:rPr lang="en-GB" dirty="0" smtClean="0">
                <a:latin typeface="Segoe Light" charset="0"/>
              </a:rPr>
            </a:br>
            <a:r>
              <a:rPr lang="en-GB" dirty="0" smtClean="0">
                <a:latin typeface="Segoe Light" charset="0"/>
              </a:rPr>
              <a:t>Our programming languages are information-sparse</a:t>
            </a:r>
            <a:endParaRPr lang="en-GB" dirty="0">
              <a:latin typeface="Segoe Light" charset="0"/>
            </a:endParaRPr>
          </a:p>
        </p:txBody>
      </p:sp>
    </p:spTree>
    <p:extLst>
      <p:ext uri="{BB962C8B-B14F-4D97-AF65-F5344CB8AC3E}">
        <p14:creationId xmlns:p14="http://schemas.microsoft.com/office/powerpoint/2010/main" val="48755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ext Placeholder 2"/>
          <p:cNvSpPr>
            <a:spLocks noGrp="1"/>
          </p:cNvSpPr>
          <p:nvPr>
            <p:ph type="body" sz="quarter" idx="11"/>
          </p:nvPr>
        </p:nvSpPr>
        <p:spPr>
          <a:xfrm>
            <a:off x="624174" y="4007778"/>
            <a:ext cx="10938892" cy="1726806"/>
          </a:xfrm>
        </p:spPr>
        <p:txBody>
          <a:bodyPr>
            <a:normAutofit/>
          </a:bodyPr>
          <a:lstStyle/>
          <a:p>
            <a:r>
              <a:rPr lang="en-US" dirty="0"/>
              <a:t>F# </a:t>
            </a:r>
            <a:r>
              <a:rPr lang="en-US" dirty="0" smtClean="0"/>
              <a:t>+ R</a:t>
            </a:r>
          </a:p>
          <a:p>
            <a:endParaRPr lang="en-US" dirty="0" smtClean="0"/>
          </a:p>
        </p:txBody>
      </p:sp>
    </p:spTree>
    <p:extLst>
      <p:ext uri="{BB962C8B-B14F-4D97-AF65-F5344CB8AC3E}">
        <p14:creationId xmlns:p14="http://schemas.microsoft.com/office/powerpoint/2010/main" val="710317440"/>
      </p:ext>
    </p:extLst>
  </p:cSld>
  <p:clrMapOvr>
    <a:masterClrMapping/>
  </p:clrMapOvr>
  <p:transition spd="slow">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75"/>
            <a:ext cx="11171635" cy="2271917"/>
          </a:xfrm>
        </p:spPr>
        <p:txBody>
          <a:bodyPr/>
          <a:lstStyle/>
          <a:p>
            <a:r>
              <a:rPr lang="en-GB" dirty="0" smtClean="0">
                <a:latin typeface="Segoe UI Light" panose="020B0502040204020203" pitchFamily="34" charset="0"/>
              </a:rPr>
              <a:t>Theme #3</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dirty="0" smtClean="0">
                <a:latin typeface="Segoe UI Light" panose="020B0502040204020203" pitchFamily="34" charset="0"/>
              </a:rPr>
              <a:t>Data and Types at Multiple Scales</a:t>
            </a:r>
            <a:endParaRPr lang="en-GB" dirty="0">
              <a:latin typeface="Segoe UI Light" panose="020B0502040204020203" pitchFamily="34" charset="0"/>
            </a:endParaRPr>
          </a:p>
        </p:txBody>
      </p:sp>
    </p:spTree>
    <p:extLst>
      <p:ext uri="{BB962C8B-B14F-4D97-AF65-F5344CB8AC3E}">
        <p14:creationId xmlns:p14="http://schemas.microsoft.com/office/powerpoint/2010/main" val="2442894260"/>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at Multiple Scales</a:t>
            </a:r>
            <a:endParaRPr lang="en-GB" dirty="0"/>
          </a:p>
        </p:txBody>
      </p:sp>
      <p:sp>
        <p:nvSpPr>
          <p:cNvPr id="3" name="Text Placeholder 2"/>
          <p:cNvSpPr>
            <a:spLocks noGrp="1"/>
          </p:cNvSpPr>
          <p:nvPr>
            <p:ph type="body" sz="quarter" idx="11"/>
          </p:nvPr>
        </p:nvSpPr>
        <p:spPr/>
        <p:txBody>
          <a:bodyPr>
            <a:normAutofit/>
          </a:bodyPr>
          <a:lstStyle/>
          <a:p>
            <a:r>
              <a:rPr lang="en-GB" dirty="0" smtClean="0"/>
              <a:t>From Everything to Individuals</a:t>
            </a:r>
            <a:endParaRPr lang="en-GB" dirty="0"/>
          </a:p>
        </p:txBody>
      </p:sp>
      <p:sp>
        <p:nvSpPr>
          <p:cNvPr id="7" name="Folded Corner 6"/>
          <p:cNvSpPr/>
          <p:nvPr/>
        </p:nvSpPr>
        <p:spPr>
          <a:xfrm>
            <a:off x="160805" y="2425590"/>
            <a:ext cx="2431726" cy="516692"/>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108729" tIns="54361" rIns="108729" bIns="54361" rtlCol="0" anchor="ctr">
            <a:spAutoFit/>
          </a:bodyPr>
          <a:lstStyle/>
          <a:p>
            <a:pPr defTabSz="1109764"/>
            <a:r>
              <a:rPr lang="en-GB" b="1" dirty="0" err="1">
                <a:solidFill>
                  <a:prstClr val="white"/>
                </a:solidFill>
                <a:latin typeface="Consolas" pitchFamily="49" charset="0"/>
                <a:cs typeface="Consolas" pitchFamily="49" charset="0"/>
              </a:rPr>
              <a:t>data.AllEntites</a:t>
            </a:r>
            <a:endParaRPr lang="en-GB" b="1" dirty="0">
              <a:solidFill>
                <a:prstClr val="white"/>
              </a:solidFill>
              <a:latin typeface="Consolas" pitchFamily="49" charset="0"/>
              <a:cs typeface="Consolas" pitchFamily="49" charset="0"/>
            </a:endParaRPr>
          </a:p>
        </p:txBody>
      </p:sp>
      <p:sp>
        <p:nvSpPr>
          <p:cNvPr id="8" name="Rectangular Callout 7"/>
          <p:cNvSpPr/>
          <p:nvPr/>
        </p:nvSpPr>
        <p:spPr>
          <a:xfrm>
            <a:off x="7324909" y="1518215"/>
            <a:ext cx="4850479" cy="1464391"/>
          </a:xfrm>
          <a:prstGeom prst="wedgeRectCallout">
            <a:avLst>
              <a:gd name="adj1" fmla="val -120511"/>
              <a:gd name="adj2" fmla="val 23275"/>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29" tIns="54361" rIns="108729" bIns="54361" rtlCol="0" anchor="ctr">
            <a:spAutoFit/>
          </a:bodyPr>
          <a:lstStyle/>
          <a:p>
            <a:pPr algn="ctr" defTabSz="1109764"/>
            <a:r>
              <a:rPr lang="en-GB" sz="2900" dirty="0">
                <a:solidFill>
                  <a:prstClr val="white"/>
                </a:solidFill>
                <a:ea typeface="Segoe UI" pitchFamily="34" charset="0"/>
                <a:cs typeface="Segoe UI" pitchFamily="34" charset="0"/>
              </a:rPr>
              <a:t>Data Scripters need to work with different granularities of schematization</a:t>
            </a:r>
          </a:p>
        </p:txBody>
      </p:sp>
      <p:sp>
        <p:nvSpPr>
          <p:cNvPr id="10" name="Folded Corner 9"/>
          <p:cNvSpPr/>
          <p:nvPr/>
        </p:nvSpPr>
        <p:spPr>
          <a:xfrm>
            <a:off x="160817" y="3137714"/>
            <a:ext cx="4496393" cy="516692"/>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108729" tIns="54361" rIns="108729" bIns="54361" rtlCol="0" anchor="ctr">
            <a:spAutoFit/>
          </a:bodyPr>
          <a:lstStyle/>
          <a:p>
            <a:pPr defTabSz="1109764"/>
            <a:r>
              <a:rPr lang="en-GB" b="1" dirty="0" err="1" smtClean="0">
                <a:solidFill>
                  <a:prstClr val="white"/>
                </a:solidFill>
                <a:latin typeface="Consolas" pitchFamily="49" charset="0"/>
                <a:cs typeface="Consolas" pitchFamily="49" charset="0"/>
              </a:rPr>
              <a:t>data.Categories.``GB</a:t>
            </a:r>
            <a:r>
              <a:rPr lang="en-GB" b="1" dirty="0" smtClean="0">
                <a:solidFill>
                  <a:prstClr val="white"/>
                </a:solidFill>
                <a:latin typeface="Consolas" pitchFamily="49" charset="0"/>
                <a:cs typeface="Consolas" pitchFamily="49" charset="0"/>
              </a:rPr>
              <a:t> Equity``</a:t>
            </a:r>
            <a:endParaRPr lang="en-GB" b="1" dirty="0">
              <a:solidFill>
                <a:prstClr val="white"/>
              </a:solidFill>
              <a:latin typeface="Consolas" pitchFamily="49" charset="0"/>
              <a:cs typeface="Consolas" pitchFamily="49" charset="0"/>
            </a:endParaRPr>
          </a:p>
        </p:txBody>
      </p:sp>
      <p:sp>
        <p:nvSpPr>
          <p:cNvPr id="11" name="Folded Corner 10"/>
          <p:cNvSpPr/>
          <p:nvPr/>
        </p:nvSpPr>
        <p:spPr>
          <a:xfrm>
            <a:off x="160807" y="3989457"/>
            <a:ext cx="9658063" cy="516692"/>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108729" tIns="54361" rIns="108729" bIns="54361" rtlCol="0" anchor="ctr">
            <a:spAutoFit/>
          </a:bodyPr>
          <a:lstStyle/>
          <a:p>
            <a:pPr defTabSz="1109764"/>
            <a:r>
              <a:rPr lang="en-GB" b="1" dirty="0" err="1">
                <a:solidFill>
                  <a:prstClr val="white"/>
                </a:solidFill>
                <a:latin typeface="Consolas" pitchFamily="49" charset="0"/>
                <a:cs typeface="Consolas" pitchFamily="49" charset="0"/>
              </a:rPr>
              <a:t>data.Categories.``GB</a:t>
            </a:r>
            <a:r>
              <a:rPr lang="en-GB" b="1" dirty="0">
                <a:solidFill>
                  <a:prstClr val="white"/>
                </a:solidFill>
                <a:latin typeface="Consolas" pitchFamily="49" charset="0"/>
                <a:cs typeface="Consolas" pitchFamily="49" charset="0"/>
              </a:rPr>
              <a:t> </a:t>
            </a:r>
            <a:r>
              <a:rPr lang="en-GB" b="1" dirty="0" err="1">
                <a:solidFill>
                  <a:prstClr val="white"/>
                </a:solidFill>
                <a:latin typeface="Consolas" pitchFamily="49" charset="0"/>
                <a:cs typeface="Consolas" pitchFamily="49" charset="0"/>
              </a:rPr>
              <a:t>Equity</a:t>
            </a:r>
            <a:r>
              <a:rPr lang="en-GB" b="1" dirty="0" err="1" smtClean="0">
                <a:solidFill>
                  <a:prstClr val="white"/>
                </a:solidFill>
                <a:latin typeface="Consolas" pitchFamily="49" charset="0"/>
                <a:cs typeface="Consolas" pitchFamily="49" charset="0"/>
              </a:rPr>
              <a:t>``</a:t>
            </a:r>
            <a:r>
              <a:rPr lang="en-GB" b="1" dirty="0" err="1">
                <a:solidFill>
                  <a:prstClr val="white"/>
                </a:solidFill>
                <a:latin typeface="Consolas" pitchFamily="49" charset="0"/>
                <a:cs typeface="Consolas" pitchFamily="49" charset="0"/>
              </a:rPr>
              <a:t>.``SAINSBURY</a:t>
            </a:r>
            <a:r>
              <a:rPr lang="en-GB" b="1" dirty="0">
                <a:solidFill>
                  <a:prstClr val="white"/>
                </a:solidFill>
                <a:latin typeface="Consolas" pitchFamily="49" charset="0"/>
                <a:cs typeface="Consolas" pitchFamily="49" charset="0"/>
              </a:rPr>
              <a:t>(J) (SBRY.L, Reuters)``</a:t>
            </a:r>
          </a:p>
        </p:txBody>
      </p:sp>
      <p:sp>
        <p:nvSpPr>
          <p:cNvPr id="9" name="Rectangular Callout 8"/>
          <p:cNvSpPr/>
          <p:nvPr/>
        </p:nvSpPr>
        <p:spPr>
          <a:xfrm>
            <a:off x="1690103" y="5102515"/>
            <a:ext cx="6166379" cy="1464391"/>
          </a:xfrm>
          <a:prstGeom prst="wedgeRectCallout">
            <a:avLst>
              <a:gd name="adj1" fmla="val 22482"/>
              <a:gd name="adj2" fmla="val -36363"/>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29" tIns="54361" rIns="108729" bIns="54361" rtlCol="0" anchor="ctr">
            <a:spAutoFit/>
          </a:bodyPr>
          <a:lstStyle/>
          <a:p>
            <a:pPr algn="ctr" defTabSz="1109764"/>
            <a:r>
              <a:rPr lang="en-GB" sz="2900" dirty="0">
                <a:solidFill>
                  <a:prstClr val="white"/>
                </a:solidFill>
                <a:ea typeface="Segoe UI" pitchFamily="34" charset="0"/>
                <a:cs typeface="Segoe UI" pitchFamily="34" charset="0"/>
              </a:rPr>
              <a:t>…Only a language with massively scalable metadata integration can operate at all these levels</a:t>
            </a:r>
          </a:p>
        </p:txBody>
      </p:sp>
      <p:sp>
        <p:nvSpPr>
          <p:cNvPr id="12" name="Rectangular Callout 11"/>
          <p:cNvSpPr/>
          <p:nvPr/>
        </p:nvSpPr>
        <p:spPr>
          <a:xfrm>
            <a:off x="8980227" y="5102514"/>
            <a:ext cx="3025431" cy="1464391"/>
          </a:xfrm>
          <a:prstGeom prst="wedgeRectCallout">
            <a:avLst>
              <a:gd name="adj1" fmla="val -49163"/>
              <a:gd name="adj2" fmla="val -84409"/>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29" tIns="54361" rIns="108729" bIns="54361" rtlCol="0" anchor="ctr">
            <a:spAutoFit/>
          </a:bodyPr>
          <a:lstStyle/>
          <a:p>
            <a:pPr algn="ctr" defTabSz="1109764"/>
            <a:r>
              <a:rPr lang="en-GB" sz="2900" dirty="0">
                <a:solidFill>
                  <a:prstClr val="white"/>
                </a:solidFill>
                <a:ea typeface="Segoe UI" pitchFamily="34" charset="0"/>
                <a:cs typeface="Segoe UI" pitchFamily="34" charset="0"/>
              </a:rPr>
              <a:t>Every stable entity can get a unique type</a:t>
            </a:r>
          </a:p>
        </p:txBody>
      </p:sp>
    </p:spTree>
    <p:extLst>
      <p:ext uri="{BB962C8B-B14F-4D97-AF65-F5344CB8AC3E}">
        <p14:creationId xmlns:p14="http://schemas.microsoft.com/office/powerpoint/2010/main" val="38235562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Providing Units of Measure</a:t>
            </a:r>
            <a:endParaRPr lang="en-GB" dirty="0"/>
          </a:p>
        </p:txBody>
      </p:sp>
      <p:sp>
        <p:nvSpPr>
          <p:cNvPr id="3" name="Text Placeholder 2"/>
          <p:cNvSpPr>
            <a:spLocks noGrp="1"/>
          </p:cNvSpPr>
          <p:nvPr>
            <p:ph type="body" sz="quarter" idx="11"/>
          </p:nvPr>
        </p:nvSpPr>
        <p:spPr/>
        <p:txBody>
          <a:bodyPr>
            <a:normAutofit/>
          </a:bodyPr>
          <a:lstStyle/>
          <a:p>
            <a:r>
              <a:rPr lang="en-GB" dirty="0" smtClean="0"/>
              <a:t>via F#’s Units of Measure</a:t>
            </a:r>
            <a:endParaRPr lang="en-GB" dirty="0"/>
          </a:p>
        </p:txBody>
      </p:sp>
      <p:sp>
        <p:nvSpPr>
          <p:cNvPr id="4" name="Text Placeholder 3"/>
          <p:cNvSpPr>
            <a:spLocks noGrp="1"/>
          </p:cNvSpPr>
          <p:nvPr>
            <p:ph type="body" sz="quarter" idx="15"/>
          </p:nvPr>
        </p:nvSpPr>
        <p:spPr/>
        <p:txBody>
          <a:bodyPr>
            <a:normAutofit/>
          </a:bodyPr>
          <a:lstStyle/>
          <a:p>
            <a:endParaRPr lang="en-GB" sz="33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797"/>
          <a:stretch/>
        </p:blipFill>
        <p:spPr bwMode="auto">
          <a:xfrm>
            <a:off x="1235848" y="2168326"/>
            <a:ext cx="9803625" cy="24048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ular Callout 7"/>
          <p:cNvSpPr/>
          <p:nvPr/>
        </p:nvSpPr>
        <p:spPr>
          <a:xfrm>
            <a:off x="6137659" y="1184492"/>
            <a:ext cx="5531327" cy="1012886"/>
          </a:xfrm>
          <a:prstGeom prst="wedgeRectCallout">
            <a:avLst>
              <a:gd name="adj1" fmla="val 5651"/>
              <a:gd name="adj2" fmla="val 129640"/>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68" tIns="54380" rIns="108768" bIns="54380" rtlCol="0" anchor="ctr">
            <a:spAutoFit/>
          </a:bodyPr>
          <a:lstStyle/>
          <a:p>
            <a:pPr algn="ctr"/>
            <a:r>
              <a:rPr lang="en-GB" sz="2900" dirty="0">
                <a:latin typeface="Segoe UI" pitchFamily="34" charset="0"/>
                <a:ea typeface="Segoe UI" pitchFamily="34" charset="0"/>
                <a:cs typeface="Segoe UI" pitchFamily="34" charset="0"/>
              </a:rPr>
              <a:t>If the metadata contains units (including currencies)…</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735582" y="3957150"/>
            <a:ext cx="9633163" cy="24374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ular Callout 8"/>
          <p:cNvSpPr/>
          <p:nvPr/>
        </p:nvSpPr>
        <p:spPr>
          <a:xfrm>
            <a:off x="6948545" y="4938040"/>
            <a:ext cx="5180453" cy="1464430"/>
          </a:xfrm>
          <a:prstGeom prst="wedgeRectCallout">
            <a:avLst>
              <a:gd name="adj1" fmla="val -61667"/>
              <a:gd name="adj2" fmla="val -20792"/>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68" tIns="54380" rIns="108768" bIns="54380" rtlCol="0" anchor="ctr">
            <a:spAutoFit/>
          </a:bodyPr>
          <a:lstStyle/>
          <a:p>
            <a:pPr algn="ctr"/>
            <a:r>
              <a:rPr lang="en-GB" sz="2900" dirty="0">
                <a:latin typeface="Segoe UI" pitchFamily="34" charset="0"/>
                <a:ea typeface="Segoe UI" pitchFamily="34" charset="0"/>
                <a:cs typeface="Segoe UI" pitchFamily="34" charset="0"/>
              </a:rPr>
              <a:t>…then these can be projected into the programming language.</a:t>
            </a:r>
          </a:p>
        </p:txBody>
      </p:sp>
    </p:spTree>
    <p:extLst>
      <p:ext uri="{BB962C8B-B14F-4D97-AF65-F5344CB8AC3E}">
        <p14:creationId xmlns:p14="http://schemas.microsoft.com/office/powerpoint/2010/main" val="108726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9" presetClass="emph" presetSubtype="0" nodeType="withEffect">
                                  <p:stCondLst>
                                    <p:cond delay="0"/>
                                  </p:stCondLst>
                                  <p:childTnLst>
                                    <p:set>
                                      <p:cBhvr rctx="PPT">
                                        <p:cTn id="16" dur="indefinite"/>
                                        <p:tgtEl>
                                          <p:spTgt spid="1026"/>
                                        </p:tgtEl>
                                        <p:attrNameLst>
                                          <p:attrName>style.opacity</p:attrName>
                                        </p:attrNameLst>
                                      </p:cBhvr>
                                      <p:to>
                                        <p:strVal val="0.5"/>
                                      </p:to>
                                    </p:set>
                                    <p:animEffect filter="image" prLst="opacity: 0.5">
                                      <p:cBhvr rctx="IE">
                                        <p:cTn id="17" dur="indefinite"/>
                                        <p:tgtEl>
                                          <p:spTgt spid="1026"/>
                                        </p:tgtEl>
                                      </p:cBhvr>
                                    </p:animEffect>
                                  </p:childTnLst>
                                </p:cTn>
                              </p:par>
                              <p:par>
                                <p:cTn id="18" presetID="9" presetClass="emph" presetSubtype="0" grpId="1"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75"/>
            <a:ext cx="11171635" cy="3434786"/>
          </a:xfrm>
        </p:spPr>
        <p:txBody>
          <a:bodyPr/>
          <a:lstStyle/>
          <a:p>
            <a:r>
              <a:rPr lang="en-GB" sz="4800" dirty="0" smtClean="0">
                <a:latin typeface="Segoe UI Light" panose="020B0502040204020203" pitchFamily="34" charset="0"/>
              </a:rPr>
              <a:t>Theme #4</a:t>
            </a:r>
            <a:br>
              <a:rPr lang="en-GB" sz="4800" dirty="0" smtClean="0">
                <a:latin typeface="Segoe UI Light" panose="020B0502040204020203" pitchFamily="34" charset="0"/>
              </a:rPr>
            </a:br>
            <a:r>
              <a:rPr lang="en-GB" sz="4800" dirty="0">
                <a:latin typeface="Segoe UI Light" panose="020B0502040204020203" pitchFamily="34" charset="0"/>
              </a:rPr>
              <a:t/>
            </a:r>
            <a:br>
              <a:rPr lang="en-GB" sz="4800" dirty="0">
                <a:latin typeface="Segoe UI Light" panose="020B0502040204020203" pitchFamily="34" charset="0"/>
              </a:rPr>
            </a:br>
            <a:r>
              <a:rPr lang="en-GB" sz="4800" dirty="0" smtClean="0">
                <a:latin typeface="Segoe UI Light" panose="020B0502040204020203" pitchFamily="34" charset="0"/>
              </a:rPr>
              <a:t>Reactive Streaming</a:t>
            </a:r>
            <a:br>
              <a:rPr lang="en-GB" sz="4800" dirty="0" smtClean="0">
                <a:latin typeface="Segoe UI Light" panose="020B0502040204020203" pitchFamily="34" charset="0"/>
              </a:rPr>
            </a:br>
            <a:r>
              <a:rPr lang="en-GB" sz="4800" dirty="0" smtClean="0">
                <a:latin typeface="Segoe UI Light" panose="020B0502040204020203" pitchFamily="34" charset="0"/>
              </a:rPr>
              <a:t/>
            </a:r>
            <a:br>
              <a:rPr lang="en-GB" sz="4800" dirty="0" smtClean="0">
                <a:latin typeface="Segoe UI Light" panose="020B0502040204020203" pitchFamily="34" charset="0"/>
              </a:rPr>
            </a:br>
            <a:r>
              <a:rPr lang="en-GB" sz="2800" dirty="0" smtClean="0">
                <a:latin typeface="Segoe UI Light" panose="020B0502040204020203" pitchFamily="34" charset="0"/>
              </a:rPr>
              <a:t>Not covered today, but F# and .NET has excellent compositional primitives for  reactive, streaming data, and provided data sources can easily make use of these</a:t>
            </a:r>
            <a:endParaRPr lang="en-GB" sz="6600" dirty="0">
              <a:latin typeface="Segoe UI Light" panose="020B0502040204020203" pitchFamily="34" charset="0"/>
            </a:endParaRPr>
          </a:p>
        </p:txBody>
      </p:sp>
    </p:spTree>
    <p:extLst>
      <p:ext uri="{BB962C8B-B14F-4D97-AF65-F5344CB8AC3E}">
        <p14:creationId xmlns:p14="http://schemas.microsoft.com/office/powerpoint/2010/main" val="3515885062"/>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757306"/>
          </a:xfrm>
        </p:spPr>
        <p:txBody>
          <a:bodyPr/>
          <a:lstStyle/>
          <a:p>
            <a:pPr algn="ctr"/>
            <a:r>
              <a:rPr lang="en-GB" dirty="0" smtClean="0">
                <a:latin typeface="Segoe Light" charset="0"/>
              </a:rPr>
              <a:t>Integrating </a:t>
            </a:r>
            <a:r>
              <a:rPr lang="en-GB" smtClean="0">
                <a:latin typeface="Segoe Light" charset="0"/>
              </a:rPr>
              <a:t>with Other Systems?</a:t>
            </a:r>
            <a:endParaRPr lang="en-GB" b="1" dirty="0"/>
          </a:p>
        </p:txBody>
      </p:sp>
    </p:spTree>
    <p:extLst>
      <p:ext uri="{BB962C8B-B14F-4D97-AF65-F5344CB8AC3E}">
        <p14:creationId xmlns:p14="http://schemas.microsoft.com/office/powerpoint/2010/main" val="879716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920835662"/>
              </p:ext>
            </p:extLst>
          </p:nvPr>
        </p:nvGraphicFramePr>
        <p:xfrm>
          <a:off x="325362" y="1231331"/>
          <a:ext cx="11215583" cy="4214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GB" dirty="0" smtClean="0"/>
              <a:t>Typical F# Topics</a:t>
            </a:r>
            <a:endParaRPr lang="en-GB" dirty="0"/>
          </a:p>
        </p:txBody>
      </p:sp>
      <p:sp>
        <p:nvSpPr>
          <p:cNvPr id="4" name="Cube 3"/>
          <p:cNvSpPr/>
          <p:nvPr/>
        </p:nvSpPr>
        <p:spPr bwMode="auto">
          <a:xfrm>
            <a:off x="720197" y="5709395"/>
            <a:ext cx="10931583" cy="803749"/>
          </a:xfrm>
          <a:prstGeom prst="cub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733" tIns="60867" rIns="121733" bIns="60867" numCol="1" rtlCol="0" anchor="ctr" anchorCtr="0" compatLnSpc="1">
            <a:prstTxWarp prst="textNoShape">
              <a:avLst/>
            </a:prstTxWarp>
          </a:bodyPr>
          <a:lstStyle/>
          <a:p>
            <a:pPr algn="ctr" defTabSz="1217066" fontAlgn="base">
              <a:spcBef>
                <a:spcPct val="0"/>
              </a:spcBef>
              <a:spcAft>
                <a:spcPct val="0"/>
              </a:spcAft>
            </a:pPr>
            <a:r>
              <a:rPr lang="en-GB" sz="4300" dirty="0">
                <a:gradFill>
                  <a:gsLst>
                    <a:gs pos="0">
                      <a:srgbClr val="FFFFFF"/>
                    </a:gs>
                    <a:gs pos="100000">
                      <a:srgbClr val="FFFFFF"/>
                    </a:gs>
                  </a:gsLst>
                  <a:lin ang="5400000" scaled="0"/>
                </a:gradFill>
                <a:latin typeface="+mj-lt"/>
              </a:rPr>
              <a:t>F# Deep Data Integration</a:t>
            </a:r>
          </a:p>
        </p:txBody>
      </p:sp>
    </p:spTree>
    <p:extLst>
      <p:ext uri="{BB962C8B-B14F-4D97-AF65-F5344CB8AC3E}">
        <p14:creationId xmlns:p14="http://schemas.microsoft.com/office/powerpoint/2010/main" val="3769163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731026"/>
            <a:ext cx="11171635" cy="3808735"/>
          </a:xfrm>
        </p:spPr>
        <p:txBody>
          <a:bodyPr/>
          <a:lstStyle/>
          <a:p>
            <a:pPr algn="ctr"/>
            <a:r>
              <a:rPr lang="en-GB" dirty="0" smtClean="0">
                <a:latin typeface="Segoe Light" charset="0"/>
              </a:rPr>
              <a:t>Functional + R + Excel Integration</a:t>
            </a:r>
            <a:br>
              <a:rPr lang="en-GB" dirty="0" smtClean="0">
                <a:latin typeface="Segoe Light" charset="0"/>
              </a:rPr>
            </a:br>
            <a:r>
              <a:rPr lang="en-GB" dirty="0"/>
              <a:t/>
            </a:r>
            <a:br>
              <a:rPr lang="en-GB" dirty="0"/>
            </a:br>
            <a:r>
              <a:rPr lang="en-GB" dirty="0" smtClean="0"/>
              <a:t>via </a:t>
            </a:r>
            <a:r>
              <a:rPr lang="en-GB" dirty="0" smtClean="0">
                <a:hlinkClick r:id="rId2"/>
              </a:rPr>
              <a:t>fcell.io</a:t>
            </a:r>
            <a:r>
              <a:rPr lang="en-GB" dirty="0" smtClean="0"/>
              <a:t/>
            </a:r>
            <a:br>
              <a:rPr lang="en-GB" dirty="0" smtClean="0"/>
            </a:br>
            <a:r>
              <a:rPr lang="en-GB" dirty="0"/>
              <a:t/>
            </a:r>
            <a:br>
              <a:rPr lang="en-GB" dirty="0"/>
            </a:br>
            <a:r>
              <a:rPr lang="en-GB" dirty="0" smtClean="0"/>
              <a:t> </a:t>
            </a:r>
            <a:endParaRPr lang="en-GB" b="1" dirty="0"/>
          </a:p>
        </p:txBody>
      </p:sp>
      <p:pic>
        <p:nvPicPr>
          <p:cNvPr id="3" name="Picture 2">
            <a:hlinkClick r:id="rId3"/>
          </p:cNvPr>
          <p:cNvPicPr>
            <a:picLocks noChangeAspect="1"/>
          </p:cNvPicPr>
          <p:nvPr/>
        </p:nvPicPr>
        <p:blipFill>
          <a:blip r:embed="rId4"/>
          <a:stretch>
            <a:fillRect/>
          </a:stretch>
        </p:blipFill>
        <p:spPr>
          <a:xfrm>
            <a:off x="3515933" y="3316180"/>
            <a:ext cx="5256424" cy="3183012"/>
          </a:xfrm>
          <a:prstGeom prst="rect">
            <a:avLst/>
          </a:prstGeom>
        </p:spPr>
      </p:pic>
    </p:spTree>
    <p:extLst>
      <p:ext uri="{BB962C8B-B14F-4D97-AF65-F5344CB8AC3E}">
        <p14:creationId xmlns:p14="http://schemas.microsoft.com/office/powerpoint/2010/main" val="327306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932482459"/>
              </p:ext>
            </p:extLst>
          </p:nvPr>
        </p:nvGraphicFramePr>
        <p:xfrm>
          <a:off x="325362" y="1231331"/>
          <a:ext cx="11215583" cy="4214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GB" dirty="0" smtClean="0"/>
              <a:t>Typical F# Topics</a:t>
            </a:r>
            <a:endParaRPr lang="en-GB" dirty="0"/>
          </a:p>
        </p:txBody>
      </p:sp>
      <p:sp>
        <p:nvSpPr>
          <p:cNvPr id="4" name="Cube 3"/>
          <p:cNvSpPr/>
          <p:nvPr/>
        </p:nvSpPr>
        <p:spPr bwMode="auto">
          <a:xfrm>
            <a:off x="720197" y="5709395"/>
            <a:ext cx="10931583" cy="803749"/>
          </a:xfrm>
          <a:prstGeom prst="cub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733" tIns="60867" rIns="121733" bIns="60867" numCol="1" rtlCol="0" anchor="ctr" anchorCtr="0" compatLnSpc="1">
            <a:prstTxWarp prst="textNoShape">
              <a:avLst/>
            </a:prstTxWarp>
          </a:bodyPr>
          <a:lstStyle/>
          <a:p>
            <a:pPr algn="ctr" defTabSz="1217066" fontAlgn="base">
              <a:spcBef>
                <a:spcPct val="0"/>
              </a:spcBef>
              <a:spcAft>
                <a:spcPct val="0"/>
              </a:spcAft>
            </a:pPr>
            <a:r>
              <a:rPr lang="en-GB" sz="4300" dirty="0">
                <a:gradFill>
                  <a:gsLst>
                    <a:gs pos="0">
                      <a:srgbClr val="FFFFFF"/>
                    </a:gs>
                    <a:gs pos="100000">
                      <a:srgbClr val="FFFFFF"/>
                    </a:gs>
                  </a:gsLst>
                  <a:lin ang="5400000" scaled="0"/>
                </a:gradFill>
                <a:latin typeface="+mj-lt"/>
              </a:rPr>
              <a:t>F# Deep Data Integration</a:t>
            </a:r>
          </a:p>
        </p:txBody>
      </p:sp>
    </p:spTree>
    <p:extLst>
      <p:ext uri="{BB962C8B-B14F-4D97-AF65-F5344CB8AC3E}">
        <p14:creationId xmlns:p14="http://schemas.microsoft.com/office/powerpoint/2010/main" val="2774573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946" y="589358"/>
            <a:ext cx="11171635" cy="2285241"/>
          </a:xfrm>
        </p:spPr>
        <p:txBody>
          <a:bodyPr/>
          <a:lstStyle/>
          <a:p>
            <a:r>
              <a:rPr lang="en-GB" dirty="0" smtClean="0">
                <a:latin typeface="Segoe Light" charset="0"/>
              </a:rPr>
              <a:t>Functional + GPGPU</a:t>
            </a:r>
            <a:br>
              <a:rPr lang="en-GB" dirty="0" smtClean="0">
                <a:latin typeface="Segoe Light" charset="0"/>
              </a:rPr>
            </a:br>
            <a:r>
              <a:rPr lang="en-GB" dirty="0" smtClean="0"/>
              <a:t/>
            </a:r>
            <a:br>
              <a:rPr lang="en-GB" dirty="0" smtClean="0"/>
            </a:br>
            <a:endParaRPr lang="en-GB"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189" y="1725427"/>
            <a:ext cx="4576548" cy="846348"/>
          </a:xfrm>
          <a:prstGeom prst="rect">
            <a:avLst/>
          </a:prstGeom>
        </p:spPr>
      </p:pic>
      <p:sp>
        <p:nvSpPr>
          <p:cNvPr id="5" name="TextBox 4"/>
          <p:cNvSpPr txBox="1"/>
          <p:nvPr/>
        </p:nvSpPr>
        <p:spPr>
          <a:xfrm>
            <a:off x="2438255" y="1968510"/>
            <a:ext cx="3199594" cy="738664"/>
          </a:xfrm>
          <a:prstGeom prst="rect">
            <a:avLst/>
          </a:prstGeom>
          <a:noFill/>
        </p:spPr>
        <p:txBody>
          <a:bodyPr wrap="none" lIns="0" tIns="0" rIns="0" bIns="0" rtlCol="0">
            <a:spAutoFit/>
          </a:bodyPr>
          <a:lstStyle/>
          <a:p>
            <a:r>
              <a:rPr lang="en-GB" sz="4800" dirty="0" smtClean="0">
                <a:gradFill>
                  <a:gsLst>
                    <a:gs pos="0">
                      <a:schemeClr val="tx1"/>
                    </a:gs>
                    <a:gs pos="86000">
                      <a:schemeClr val="tx1"/>
                    </a:gs>
                  </a:gsLst>
                  <a:lin ang="5400000" scaled="0"/>
                </a:gradFill>
                <a:latin typeface="Segoe Light" pitchFamily="34" charset="0"/>
              </a:rPr>
              <a:t>F# + </a:t>
            </a:r>
            <a:r>
              <a:rPr lang="en-GB" sz="4800" dirty="0" err="1" smtClean="0">
                <a:gradFill>
                  <a:gsLst>
                    <a:gs pos="0">
                      <a:schemeClr val="tx1"/>
                    </a:gs>
                    <a:gs pos="86000">
                      <a:schemeClr val="tx1"/>
                    </a:gs>
                  </a:gsLst>
                  <a:lin ang="5400000" scaled="0"/>
                </a:gradFill>
                <a:latin typeface="Segoe Light" pitchFamily="34" charset="0"/>
              </a:rPr>
              <a:t>FCell</a:t>
            </a:r>
            <a:r>
              <a:rPr lang="en-GB" sz="4800" dirty="0" smtClean="0">
                <a:gradFill>
                  <a:gsLst>
                    <a:gs pos="0">
                      <a:schemeClr val="tx1"/>
                    </a:gs>
                    <a:gs pos="86000">
                      <a:schemeClr val="tx1"/>
                    </a:gs>
                  </a:gsLst>
                  <a:lin ang="5400000" scaled="0"/>
                </a:gradFill>
                <a:latin typeface="Segoe Light" pitchFamily="34" charset="0"/>
              </a:rPr>
              <a:t> +</a:t>
            </a:r>
          </a:p>
        </p:txBody>
      </p:sp>
      <p:pic>
        <p:nvPicPr>
          <p:cNvPr id="6" name="Picture 5">
            <a:hlinkClick r:id="rId3"/>
          </p:cNvPr>
          <p:cNvPicPr>
            <a:picLocks noChangeAspect="1"/>
          </p:cNvPicPr>
          <p:nvPr/>
        </p:nvPicPr>
        <p:blipFill>
          <a:blip r:embed="rId4"/>
          <a:stretch>
            <a:fillRect/>
          </a:stretch>
        </p:blipFill>
        <p:spPr>
          <a:xfrm>
            <a:off x="2903663" y="2874599"/>
            <a:ext cx="6172200" cy="3762375"/>
          </a:xfrm>
          <a:prstGeom prst="rect">
            <a:avLst/>
          </a:prstGeom>
        </p:spPr>
      </p:pic>
    </p:spTree>
    <p:extLst>
      <p:ext uri="{BB962C8B-B14F-4D97-AF65-F5344CB8AC3E}">
        <p14:creationId xmlns:p14="http://schemas.microsoft.com/office/powerpoint/2010/main" val="3631315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allpicshd.com/wp-content/uploads/2013/04/Free-Water-Wallpaper-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1" y="529541"/>
            <a:ext cx="11916530" cy="621571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19045" y="228653"/>
            <a:ext cx="11147562" cy="609540"/>
          </a:xfrm>
        </p:spPr>
        <p:txBody>
          <a:bodyPr/>
          <a:lstStyle/>
          <a:p>
            <a:r>
              <a:rPr lang="en-US" sz="4400" dirty="0"/>
              <a:t>Financial data is like water…</a:t>
            </a:r>
          </a:p>
        </p:txBody>
      </p:sp>
    </p:spTree>
    <p:extLst>
      <p:ext uri="{BB962C8B-B14F-4D97-AF65-F5344CB8AC3E}">
        <p14:creationId xmlns:p14="http://schemas.microsoft.com/office/powerpoint/2010/main" val="2071261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01540000"/>
              </p:ext>
            </p:extLst>
          </p:nvPr>
        </p:nvGraphicFramePr>
        <p:xfrm>
          <a:off x="-696036" y="1119116"/>
          <a:ext cx="13415749" cy="55819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GB" dirty="0" smtClean="0"/>
              <a:t>Summary</a:t>
            </a:r>
            <a:endParaRPr lang="en-GB" dirty="0"/>
          </a:p>
        </p:txBody>
      </p:sp>
    </p:spTree>
    <p:extLst>
      <p:ext uri="{BB962C8B-B14F-4D97-AF65-F5344CB8AC3E}">
        <p14:creationId xmlns:p14="http://schemas.microsoft.com/office/powerpoint/2010/main" val="3315995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06DCBB91-7B26-4835-B33A-CA07C186EB0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3705AA75-B57B-4D19-A15C-A242C23098C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D2E29047-ECD1-43F5-B0B1-757B09426C0F}"/>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55DE15EE-5796-4539-982A-CD1D8C9BE7B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To find out more…</a:t>
            </a:r>
            <a:endParaRPr lang="en-GB" dirty="0">
              <a:latin typeface="Segoe UI Light" panose="020B0502040204020203" pitchFamily="34" charset="0"/>
            </a:endParaRPr>
          </a:p>
        </p:txBody>
      </p:sp>
      <p:sp>
        <p:nvSpPr>
          <p:cNvPr id="3" name="Text Placeholder 2"/>
          <p:cNvSpPr>
            <a:spLocks noGrp="1"/>
          </p:cNvSpPr>
          <p:nvPr>
            <p:ph type="body" idx="1"/>
          </p:nvPr>
        </p:nvSpPr>
        <p:spPr/>
        <p:txBody>
          <a:bodyPr>
            <a:noAutofit/>
          </a:bodyPr>
          <a:lstStyle/>
          <a:p>
            <a:r>
              <a:rPr lang="da-DK" sz="4000" dirty="0">
                <a:latin typeface="Segoe UI Light" panose="020B0502040204020203" pitchFamily="34" charset="0"/>
              </a:rPr>
              <a:t>Learn F# at </a:t>
            </a:r>
            <a:r>
              <a:rPr lang="da-DK" sz="4000" dirty="0">
                <a:latin typeface="Segoe UI Light" panose="020B0502040204020203" pitchFamily="34" charset="0"/>
                <a:hlinkClick r:id="rId2"/>
              </a:rPr>
              <a:t>tryfsharp.org</a:t>
            </a:r>
            <a:r>
              <a:rPr lang="da-DK" sz="4000" dirty="0">
                <a:latin typeface="Segoe UI Light" panose="020B0502040204020203" pitchFamily="34" charset="0"/>
              </a:rPr>
              <a:t> (including financial)</a:t>
            </a:r>
          </a:p>
          <a:p>
            <a:endParaRPr lang="da-DK" sz="4000" dirty="0">
              <a:latin typeface="Segoe UI Light" panose="020B0502040204020203" pitchFamily="34" charset="0"/>
            </a:endParaRPr>
          </a:p>
          <a:p>
            <a:pPr lvl="0"/>
            <a:r>
              <a:rPr lang="da-DK" sz="4000" dirty="0">
                <a:solidFill>
                  <a:srgbClr val="505050">
                    <a:lumMod val="75000"/>
                  </a:srgbClr>
                </a:solidFill>
                <a:latin typeface="Segoe UI Light" panose="020B0502040204020203" pitchFamily="34" charset="0"/>
              </a:rPr>
              <a:t>Lots of resources at </a:t>
            </a:r>
            <a:r>
              <a:rPr lang="da-DK" sz="4000" dirty="0">
                <a:solidFill>
                  <a:srgbClr val="505050">
                    <a:lumMod val="75000"/>
                  </a:srgbClr>
                </a:solidFill>
                <a:latin typeface="Segoe UI Light" panose="020B0502040204020203" pitchFamily="34" charset="0"/>
                <a:hlinkClick r:id="rId3"/>
              </a:rPr>
              <a:t>fsharp.org</a:t>
            </a:r>
            <a:r>
              <a:rPr lang="da-DK" sz="4000" dirty="0">
                <a:solidFill>
                  <a:srgbClr val="505050">
                    <a:lumMod val="75000"/>
                  </a:srgbClr>
                </a:solidFill>
                <a:latin typeface="Segoe UI Light" panose="020B0502040204020203" pitchFamily="34" charset="0"/>
              </a:rPr>
              <a:t> </a:t>
            </a:r>
          </a:p>
          <a:p>
            <a:pPr lvl="0"/>
            <a:endParaRPr lang="en-GB" sz="4000" dirty="0">
              <a:solidFill>
                <a:srgbClr val="505050">
                  <a:lumMod val="75000"/>
                </a:srgbClr>
              </a:solidFill>
              <a:latin typeface="Segoe UI Light" panose="020B0502040204020203" pitchFamily="34" charset="0"/>
            </a:endParaRPr>
          </a:p>
          <a:p>
            <a:r>
              <a:rPr lang="da-DK" sz="4000" dirty="0">
                <a:latin typeface="Segoe UI Light" panose="020B0502040204020203" pitchFamily="34" charset="0"/>
              </a:rPr>
              <a:t>Testimonials at </a:t>
            </a:r>
            <a:r>
              <a:rPr lang="da-DK" sz="4000" dirty="0">
                <a:latin typeface="Segoe UI Light" panose="020B0502040204020203" pitchFamily="34" charset="0"/>
                <a:hlinkClick r:id="rId3"/>
              </a:rPr>
              <a:t>fsharp.org/testimonials</a:t>
            </a:r>
            <a:r>
              <a:rPr lang="da-DK" sz="4000" dirty="0">
                <a:latin typeface="Segoe UI Light" panose="020B0502040204020203" pitchFamily="34" charset="0"/>
              </a:rPr>
              <a:t> </a:t>
            </a:r>
          </a:p>
          <a:p>
            <a:endParaRPr lang="en-GB" sz="4000" dirty="0">
              <a:latin typeface="Segoe UI Light" panose="020B0502040204020203" pitchFamily="34" charset="0"/>
            </a:endParaRPr>
          </a:p>
          <a:p>
            <a:r>
              <a:rPr lang="en-GB" sz="4000" dirty="0">
                <a:latin typeface="Segoe UI Light" panose="020B0502040204020203" pitchFamily="34" charset="0"/>
              </a:rPr>
              <a:t>Over 100 videos at </a:t>
            </a:r>
            <a:r>
              <a:rPr lang="en-GB" sz="4000" dirty="0">
                <a:latin typeface="Segoe UI Light" panose="020B0502040204020203" pitchFamily="34" charset="0"/>
                <a:hlinkClick r:id="rId4"/>
              </a:rPr>
              <a:t>fsharp.org/videos</a:t>
            </a:r>
            <a:r>
              <a:rPr lang="en-GB" sz="4000" dirty="0">
                <a:latin typeface="Segoe UI Light" panose="020B0502040204020203" pitchFamily="34" charset="0"/>
              </a:rPr>
              <a:t> </a:t>
            </a:r>
          </a:p>
        </p:txBody>
      </p:sp>
    </p:spTree>
    <p:extLst>
      <p:ext uri="{BB962C8B-B14F-4D97-AF65-F5344CB8AC3E}">
        <p14:creationId xmlns:p14="http://schemas.microsoft.com/office/powerpoint/2010/main" val="4067686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5229" y="644840"/>
            <a:ext cx="10240665" cy="812719"/>
          </a:xfrm>
        </p:spPr>
        <p:txBody>
          <a:bodyPr/>
          <a:lstStyle/>
          <a:p>
            <a:r>
              <a:rPr lang="en-GB" sz="5900" b="1" dirty="0">
                <a:solidFill>
                  <a:schemeClr val="bg1"/>
                </a:solidFill>
              </a:rPr>
              <a:t>Questions?</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4174" y="5483896"/>
            <a:ext cx="3113064" cy="71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85" y="6349856"/>
            <a:ext cx="12306301"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5455561" y="570342"/>
            <a:ext cx="2414631" cy="2945461"/>
          </a:xfrm>
          <a:prstGeom prst="rect">
            <a:avLst/>
          </a:prstGeom>
        </p:spPr>
      </p:pic>
      <p:pic>
        <p:nvPicPr>
          <p:cNvPr id="3" name="Picture 2"/>
          <p:cNvPicPr>
            <a:picLocks noChangeAspect="1"/>
          </p:cNvPicPr>
          <p:nvPr/>
        </p:nvPicPr>
        <p:blipFill>
          <a:blip r:embed="rId5"/>
          <a:stretch>
            <a:fillRect/>
          </a:stretch>
        </p:blipFill>
        <p:spPr>
          <a:xfrm>
            <a:off x="8400005" y="1870398"/>
            <a:ext cx="2326989" cy="3062432"/>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1904" y="3416084"/>
            <a:ext cx="2162377" cy="1974971"/>
          </a:xfrm>
          <a:prstGeom prst="rect">
            <a:avLst/>
          </a:prstGeom>
        </p:spPr>
      </p:pic>
      <p:sp>
        <p:nvSpPr>
          <p:cNvPr id="6" name="TextBox 5"/>
          <p:cNvSpPr txBox="1"/>
          <p:nvPr/>
        </p:nvSpPr>
        <p:spPr>
          <a:xfrm>
            <a:off x="3863663" y="5474328"/>
            <a:ext cx="1933543" cy="430887"/>
          </a:xfrm>
          <a:prstGeom prst="rect">
            <a:avLst/>
          </a:prstGeom>
          <a:noFill/>
        </p:spPr>
        <p:txBody>
          <a:bodyPr wrap="none" lIns="0" tIns="0" rIns="0" bIns="0" rtlCol="0">
            <a:spAutoFit/>
          </a:bodyPr>
          <a:lstStyle/>
          <a:p>
            <a:r>
              <a:rPr lang="en-GB" sz="2800" dirty="0" smtClean="0">
                <a:solidFill>
                  <a:schemeClr val="bg1"/>
                </a:solidFill>
                <a:latin typeface="Segoe UI Light" pitchFamily="34" charset="0"/>
              </a:rPr>
              <a:t>tryfsharp.org</a:t>
            </a:r>
          </a:p>
        </p:txBody>
      </p:sp>
    </p:spTree>
    <p:extLst>
      <p:ext uri="{BB962C8B-B14F-4D97-AF65-F5344CB8AC3E}">
        <p14:creationId xmlns:p14="http://schemas.microsoft.com/office/powerpoint/2010/main" val="2990347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28653"/>
            <a:ext cx="11147562" cy="609540"/>
          </a:xfrm>
        </p:spPr>
        <p:txBody>
          <a:bodyPr/>
          <a:lstStyle/>
          <a:p>
            <a:r>
              <a:rPr lang="en-US" sz="4400" dirty="0"/>
              <a:t>Financial data is like water…</a:t>
            </a:r>
          </a:p>
        </p:txBody>
      </p:sp>
      <p:sp>
        <p:nvSpPr>
          <p:cNvPr id="2" name="Text Placeholder 1"/>
          <p:cNvSpPr>
            <a:spLocks noGrp="1"/>
          </p:cNvSpPr>
          <p:nvPr>
            <p:ph type="body" sz="quarter" idx="10"/>
          </p:nvPr>
        </p:nvSpPr>
        <p:spPr>
          <a:xfrm>
            <a:off x="575652" y="1434487"/>
            <a:ext cx="11147562" cy="4776692"/>
          </a:xfrm>
        </p:spPr>
        <p:txBody>
          <a:bodyPr/>
          <a:lstStyle/>
          <a:p>
            <a:pPr marL="3176" indent="0">
              <a:buNone/>
            </a:pPr>
            <a:r>
              <a:rPr lang="en-US" sz="3200" dirty="0"/>
              <a:t>Everyone needs it. Everyone knows where to get it</a:t>
            </a:r>
            <a:r>
              <a:rPr lang="en-US" sz="3200" dirty="0" smtClean="0"/>
              <a:t>. Simple.</a:t>
            </a:r>
            <a:endParaRPr lang="en-US" sz="3200" dirty="0"/>
          </a:p>
          <a:p>
            <a:pPr marL="573692" indent="-570516">
              <a:buFont typeface="Arial" pitchFamily="34" charset="0"/>
              <a:buChar char="•"/>
            </a:pPr>
            <a:endParaRPr lang="en-US" sz="3200" dirty="0" smtClean="0"/>
          </a:p>
          <a:p>
            <a:pPr marL="3176" indent="0">
              <a:buNone/>
            </a:pPr>
            <a:r>
              <a:rPr lang="en-US" sz="3200" dirty="0" smtClean="0"/>
              <a:t>But… </a:t>
            </a:r>
          </a:p>
          <a:p>
            <a:pPr marL="3176" indent="0">
              <a:buNone/>
            </a:pPr>
            <a:r>
              <a:rPr lang="en-US" sz="3200" dirty="0" smtClean="0"/>
              <a:t>	… nobody is </a:t>
            </a:r>
            <a:r>
              <a:rPr lang="en-US" sz="3200" dirty="0"/>
              <a:t>sure where it really came from, or goes to</a:t>
            </a:r>
            <a:r>
              <a:rPr lang="en-US" sz="3200" dirty="0" smtClean="0"/>
              <a:t>.</a:t>
            </a:r>
          </a:p>
          <a:p>
            <a:pPr marL="3176" indent="0">
              <a:buNone/>
            </a:pPr>
            <a:r>
              <a:rPr lang="en-US" sz="3200" dirty="0" smtClean="0"/>
              <a:t>	…</a:t>
            </a:r>
            <a:r>
              <a:rPr lang="en-US" sz="3200" dirty="0"/>
              <a:t> nobody </a:t>
            </a:r>
            <a:r>
              <a:rPr lang="en-US" sz="3200" dirty="0" smtClean="0"/>
              <a:t>really </a:t>
            </a:r>
            <a:r>
              <a:rPr lang="en-US" sz="3200" dirty="0"/>
              <a:t>knows its true cost, or true value.</a:t>
            </a:r>
          </a:p>
          <a:p>
            <a:pPr marL="3176" indent="0">
              <a:buNone/>
            </a:pPr>
            <a:r>
              <a:rPr lang="en-US" sz="3200" dirty="0" smtClean="0"/>
              <a:t>	…</a:t>
            </a:r>
            <a:r>
              <a:rPr lang="en-US" sz="3200" dirty="0"/>
              <a:t> nobody </a:t>
            </a:r>
            <a:r>
              <a:rPr lang="en-US" sz="3200" dirty="0" smtClean="0"/>
              <a:t>likes </a:t>
            </a:r>
            <a:r>
              <a:rPr lang="en-US" sz="3200" dirty="0"/>
              <a:t>to pay for it, or to share it.</a:t>
            </a:r>
          </a:p>
          <a:p>
            <a:pPr marL="3176" indent="0">
              <a:buNone/>
            </a:pPr>
            <a:r>
              <a:rPr lang="en-US" sz="3200" dirty="0" smtClean="0"/>
              <a:t>	…</a:t>
            </a:r>
            <a:r>
              <a:rPr lang="en-US" sz="3200" dirty="0"/>
              <a:t> nobody </a:t>
            </a:r>
            <a:r>
              <a:rPr lang="en-US" sz="3200" dirty="0" smtClean="0"/>
              <a:t>knows </a:t>
            </a:r>
            <a:r>
              <a:rPr lang="en-US" sz="3200" dirty="0"/>
              <a:t>how much is </a:t>
            </a:r>
            <a:r>
              <a:rPr lang="en-US" sz="3200" dirty="0" smtClean="0"/>
              <a:t>wasted</a:t>
            </a:r>
            <a:endParaRPr lang="en-US" sz="3200" dirty="0"/>
          </a:p>
          <a:p>
            <a:pPr marL="3176" indent="0">
              <a:buNone/>
            </a:pPr>
            <a:r>
              <a:rPr lang="en-US" sz="3200" dirty="0" smtClean="0"/>
              <a:t>	…</a:t>
            </a:r>
            <a:r>
              <a:rPr lang="en-US" sz="3200" dirty="0"/>
              <a:t> nobody </a:t>
            </a:r>
            <a:r>
              <a:rPr lang="en-US" sz="3200" dirty="0" smtClean="0"/>
              <a:t>knows a good plumber</a:t>
            </a:r>
          </a:p>
          <a:p>
            <a:pPr marL="3176" indent="0">
              <a:buNone/>
            </a:pPr>
            <a:r>
              <a:rPr lang="en-US" sz="3200" dirty="0"/>
              <a:t>	</a:t>
            </a:r>
            <a:r>
              <a:rPr lang="en-US" sz="3200" dirty="0" smtClean="0"/>
              <a:t>…</a:t>
            </a:r>
            <a:r>
              <a:rPr lang="en-US" sz="3200" dirty="0"/>
              <a:t> nobody </a:t>
            </a:r>
            <a:r>
              <a:rPr lang="en-US" sz="3200" dirty="0" smtClean="0"/>
              <a:t>knows how bad it is until after you have drunk it</a:t>
            </a:r>
            <a:endParaRPr lang="en-US" sz="3200" dirty="0"/>
          </a:p>
        </p:txBody>
      </p:sp>
    </p:spTree>
    <p:extLst>
      <p:ext uri="{BB962C8B-B14F-4D97-AF65-F5344CB8AC3E}">
        <p14:creationId xmlns:p14="http://schemas.microsoft.com/office/powerpoint/2010/main" val="1536559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28653"/>
            <a:ext cx="11147562" cy="609540"/>
          </a:xfrm>
        </p:spPr>
        <p:txBody>
          <a:bodyPr/>
          <a:lstStyle/>
          <a:p>
            <a:r>
              <a:rPr lang="en-US" sz="4400" dirty="0"/>
              <a:t>Actually these days it’s more like a flood…</a:t>
            </a:r>
          </a:p>
        </p:txBody>
      </p:sp>
      <p:pic>
        <p:nvPicPr>
          <p:cNvPr id="1026" name="Picture 2" descr="http://upload.wikimedia.org/wikipedia/commons/0/00/Flood1024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773" y="906520"/>
            <a:ext cx="7485907" cy="5620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608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4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1.xml><?xml version="1.0" encoding="utf-8"?>
<a:theme xmlns:a="http://schemas.openxmlformats.org/drawingml/2006/main" name="5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2.xml><?xml version="1.0" encoding="utf-8"?>
<a:theme xmlns:a="http://schemas.openxmlformats.org/drawingml/2006/main" name="6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3.xml><?xml version="1.0" encoding="utf-8"?>
<a:theme xmlns:a="http://schemas.openxmlformats.org/drawingml/2006/main" name="7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4.xml><?xml version="1.0" encoding="utf-8"?>
<a:theme xmlns:a="http://schemas.openxmlformats.org/drawingml/2006/main" name="8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5.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6.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7.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8.xml><?xml version="1.0" encoding="utf-8"?>
<a:theme xmlns:a="http://schemas.openxmlformats.org/drawingml/2006/main" name="2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9.xml><?xml version="1.0" encoding="utf-8"?>
<a:theme xmlns:a="http://schemas.openxmlformats.org/drawingml/2006/main" name="3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docProps/app.xml><?xml version="1.0" encoding="utf-8"?>
<Properties xmlns="http://schemas.openxmlformats.org/officeDocument/2006/extended-properties" xmlns:vt="http://schemas.openxmlformats.org/officeDocument/2006/docPropsVTypes">
  <Template>FSharp-teched-europe-2010-v2</Template>
  <TotalTime>22175</TotalTime>
  <Words>1142</Words>
  <Application>Microsoft Office PowerPoint</Application>
  <PresentationFormat>Custom</PresentationFormat>
  <Paragraphs>264</Paragraphs>
  <Slides>72</Slides>
  <Notes>8</Notes>
  <HiddenSlides>0</HiddenSlides>
  <MMClips>0</MMClips>
  <ScaleCrop>false</ScaleCrop>
  <HeadingPairs>
    <vt:vector size="6" baseType="variant">
      <vt:variant>
        <vt:lpstr>Fonts Used</vt:lpstr>
      </vt:variant>
      <vt:variant>
        <vt:i4>10</vt:i4>
      </vt:variant>
      <vt:variant>
        <vt:lpstr>Theme</vt:lpstr>
      </vt:variant>
      <vt:variant>
        <vt:i4>14</vt:i4>
      </vt:variant>
      <vt:variant>
        <vt:lpstr>Slide Titles</vt:lpstr>
      </vt:variant>
      <vt:variant>
        <vt:i4>72</vt:i4>
      </vt:variant>
    </vt:vector>
  </HeadingPairs>
  <TitlesOfParts>
    <vt:vector size="96" baseType="lpstr">
      <vt:lpstr>Wingdings</vt:lpstr>
      <vt:lpstr>Candara</vt:lpstr>
      <vt:lpstr>Segoe Light</vt:lpstr>
      <vt:lpstr>Segoe UI Light</vt:lpstr>
      <vt:lpstr>Helvetica</vt:lpstr>
      <vt:lpstr>Segoe UI</vt:lpstr>
      <vt:lpstr>Andy</vt:lpstr>
      <vt:lpstr>Segoe   </vt:lpstr>
      <vt:lpstr>Consolas</vt:lpstr>
      <vt:lpstr>Arial</vt:lpstr>
      <vt:lpstr>FSharp-teched-europe-2010-v2</vt:lpstr>
      <vt:lpstr>White with Consolas font for code slides</vt:lpstr>
      <vt:lpstr>Metro Template-Template Blue</vt:lpstr>
      <vt:lpstr>1_FSharp-teched-europe-2010-v2</vt:lpstr>
      <vt:lpstr>2_FSharp-teched-europe-2010-v2</vt:lpstr>
      <vt:lpstr>New corp-style Presentation</vt:lpstr>
      <vt:lpstr>1_New corp-style Presentation</vt:lpstr>
      <vt:lpstr>2_New corp-style Presentation</vt:lpstr>
      <vt:lpstr>3_New corp-style Presentation</vt:lpstr>
      <vt:lpstr>4_New corp-style Presentation</vt:lpstr>
      <vt:lpstr>5_New corp-style Presentation</vt:lpstr>
      <vt:lpstr>6_New corp-style Presentation</vt:lpstr>
      <vt:lpstr>7_New corp-style Presentation</vt:lpstr>
      <vt:lpstr>8_New corp-style Presentation</vt:lpstr>
      <vt:lpstr>PowerPoint Presentation</vt:lpstr>
      <vt:lpstr>Agenda</vt:lpstr>
      <vt:lpstr>Proposition 1 We are living in an Information Revolution</vt:lpstr>
      <vt:lpstr>The Information Revolution</vt:lpstr>
      <vt:lpstr>Proposition 2 Modern programming is intensely information-rich</vt:lpstr>
      <vt:lpstr>Proposition 3 Our programming languages are information-sparse</vt:lpstr>
      <vt:lpstr>Financial data is like water…</vt:lpstr>
      <vt:lpstr>Financial data is like water…</vt:lpstr>
      <vt:lpstr>Actually these days it’s more like a flood…</vt:lpstr>
      <vt:lpstr>The financial data plumber’s perspective </vt:lpstr>
      <vt:lpstr>We need to bring information into our  “data rich” languages…  At market-scale, in-cloud or on-premise, strongly tooled, strongly typed</vt:lpstr>
      <vt:lpstr>This R&amp;D is done in the context of the open language F#</vt:lpstr>
      <vt:lpstr>A bit about F#....</vt:lpstr>
      <vt:lpstr>F# is free, open source, cross platform  fsharp.org</vt:lpstr>
      <vt:lpstr>F# is a programming language   </vt:lpstr>
      <vt:lpstr>F# is a functional-first programming language   </vt:lpstr>
      <vt:lpstr>F# is a succinct, interoperable, efficient, strongly-typed programming language   </vt:lpstr>
      <vt:lpstr>F# is a programming language with scalable, seamless data interoperability  </vt:lpstr>
      <vt:lpstr>"Functional-first programming is a general-purpose programming technique particularly suited to tasks where Time-to-deployment, Efficiency, Correctness and Taming Complexity dominate." </vt:lpstr>
      <vt:lpstr>"Examples include executable financial models, market simulators, ETL pipelines, general data-manipulation, calculation engines, service implementation, programmatic Uis, machine-learning and data science.   While these problems can be solved using other programming paradigms, they are particularly amenable to functional-first programming." </vt:lpstr>
      <vt:lpstr>Functional-first programming uses functional programming as the initial paradigm for most purposes, but employs other techniques such as objects and state as necessary.  </vt:lpstr>
      <vt:lpstr>F# has an intelligent, fun, contributing community  fsharp.org meetup.com/FSharpLondon  fsharpforfunandprofit.com </vt:lpstr>
      <vt:lpstr>F# helps address real business problems  around Time to Market, Efficiency, Correctness and Tackling Complexity  See: “Succeeding with Functional-first Programming in Finance”, Don Syme</vt:lpstr>
      <vt:lpstr>F# is used to make lots of money   fsharp.org/testimonials </vt:lpstr>
      <vt:lpstr>Example #1: Energy trading simulation</vt:lpstr>
      <vt:lpstr>Example #1: Energy trading simulation</vt:lpstr>
      <vt:lpstr>Example #2: F# for Quant Consulting</vt:lpstr>
      <vt:lpstr>Microsoft recommend  F# and the Visual F# tools for your functional-first programming needs  (note: works seamlessly with C#, can interoperate with C/C++/R/Python/…)</vt:lpstr>
      <vt:lpstr>Back to the main topic…</vt:lpstr>
      <vt:lpstr>Typical F# Topics</vt:lpstr>
      <vt:lpstr>The Problem We’re Addressing  Our data plumbing tools are data-sparse. We need to bring financial information into the language…   At market-scale, strongly tooled, strongly typed</vt:lpstr>
      <vt:lpstr>Which data?  Xenomorph Timescape is a major Microsoft partner for Financial Data in the Azure Cloud Platform</vt:lpstr>
      <vt:lpstr>The specific questions:  Can we use F#’s unique “type provider” capabilities to integrate Xenomorph data at fine granularity?  Can we specifically tackle the quantity of instruments and the sparseness of the data in a programming language integration.</vt:lpstr>
      <vt:lpstr>PowerPoint Presentation</vt:lpstr>
      <vt:lpstr>PowerPoint Presentation</vt:lpstr>
      <vt:lpstr>PowerPoint Presentation</vt:lpstr>
      <vt:lpstr>PowerPoint Presentation</vt:lpstr>
      <vt:lpstr>PowerPoint Presentation</vt:lpstr>
      <vt:lpstr>PowerPoint Presentation</vt:lpstr>
      <vt:lpstr>The problem is this:   the data is still weakly integrated into our programming languages</vt:lpstr>
      <vt:lpstr>The Technique: “F# Type Providers”  Allow scalable, robust, deep integration</vt:lpstr>
      <vt:lpstr>Similar Problem: Integrate all of freebase.com   “as if it were a library”  40M entities, 1Billion facts, 24,000 types, 65,000 properties</vt:lpstr>
      <vt:lpstr>Similar Problem: Integrate all of worldbank.org/data   “as if it were a library”  10,000+ time series for hundreds of countries/regions</vt:lpstr>
      <vt:lpstr>PowerPoint Presentation</vt:lpstr>
      <vt:lpstr>A Type Provider is….  “Just like a library”  “A design-time component that computes a space of types and methods on-demand…”  “An adaptor between data/services and the F# type system…”  “On-demand, scalable compile-time provision of type/module definitions…”  </vt:lpstr>
      <vt:lpstr>But what about financial data?</vt:lpstr>
      <vt:lpstr>PowerPoint Presentation</vt:lpstr>
      <vt:lpstr>Theme #1  On-Demand Types = Internet Scalable Magic</vt:lpstr>
      <vt:lpstr>On-Demand Type Provision</vt:lpstr>
      <vt:lpstr>Theme #2  Many Data Sources, One Mechanism</vt:lpstr>
      <vt:lpstr>SQL</vt:lpstr>
      <vt:lpstr>CSV</vt:lpstr>
      <vt:lpstr>JSON</vt:lpstr>
      <vt:lpstr>XML</vt:lpstr>
      <vt:lpstr>Hadoop/Hive</vt:lpstr>
      <vt:lpstr>World Bank</vt:lpstr>
      <vt:lpstr>Freebase</vt:lpstr>
      <vt:lpstr>WSDL</vt:lpstr>
      <vt:lpstr>R</vt:lpstr>
      <vt:lpstr>PowerPoint Presentation</vt:lpstr>
      <vt:lpstr>Theme #3  Data and Types at Multiple Scales</vt:lpstr>
      <vt:lpstr>Data at Multiple Scales</vt:lpstr>
      <vt:lpstr>Providing Units of Measure</vt:lpstr>
      <vt:lpstr>Theme #4  Reactive Streaming  Not covered today, but F# and .NET has excellent compositional primitives for  reactive, streaming data, and provided data sources can easily make use of these</vt:lpstr>
      <vt:lpstr>Integrating with Other Systems?</vt:lpstr>
      <vt:lpstr>Typical F# Topics</vt:lpstr>
      <vt:lpstr>Functional + R + Excel Integration  via fcell.io   </vt:lpstr>
      <vt:lpstr>Typical F# Topics</vt:lpstr>
      <vt:lpstr>Functional + GPGPU  </vt:lpstr>
      <vt:lpstr>Summary</vt:lpstr>
      <vt:lpstr>To find out more…</vt:lpstr>
      <vt:lpstr>Questions?</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405</cp:revision>
  <cp:lastPrinted>2010-05-11T05:02:34Z</cp:lastPrinted>
  <dcterms:created xsi:type="dcterms:W3CDTF">2010-11-09T11:20:14Z</dcterms:created>
  <dcterms:modified xsi:type="dcterms:W3CDTF">2014-03-31T11:35:45Z</dcterms:modified>
  <cp:category>TechEd Europe 2010</cp:category>
</cp:coreProperties>
</file>